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1.JPG" ContentType="image/jpeg"/>
  <Override PartName="/ppt/media/image21.JPG" ContentType="image/jpeg"/>
  <Override PartName="/ppt/media/image22.JPG" ContentType="image/jpeg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40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59"/>
                </a:moveTo>
                <a:lnTo>
                  <a:pt x="0" y="10272558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59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9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0"/>
                </a:moveTo>
                <a:lnTo>
                  <a:pt x="0" y="10272560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60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758797" y="10287000"/>
                </a:moveTo>
                <a:lnTo>
                  <a:pt x="0" y="8528190"/>
                </a:lnTo>
                <a:lnTo>
                  <a:pt x="0" y="10287000"/>
                </a:lnTo>
                <a:lnTo>
                  <a:pt x="1758797" y="10287000"/>
                </a:lnTo>
                <a:close/>
              </a:path>
              <a:path w="18288000" h="10287000">
                <a:moveTo>
                  <a:pt x="18288000" y="0"/>
                </a:moveTo>
                <a:lnTo>
                  <a:pt x="16531031" y="0"/>
                </a:lnTo>
                <a:lnTo>
                  <a:pt x="18288000" y="1756956"/>
                </a:lnTo>
                <a:lnTo>
                  <a:pt x="18288000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681682"/>
            <a:ext cx="18288000" cy="6812915"/>
          </a:xfrm>
          <a:custGeom>
            <a:avLst/>
            <a:gdLst/>
            <a:ahLst/>
            <a:cxnLst/>
            <a:rect l="l" t="t" r="r" b="b"/>
            <a:pathLst>
              <a:path w="18288000" h="6812915">
                <a:moveTo>
                  <a:pt x="5745404" y="247726"/>
                </a:moveTo>
                <a:lnTo>
                  <a:pt x="5740374" y="197891"/>
                </a:lnTo>
                <a:lnTo>
                  <a:pt x="5725960" y="151434"/>
                </a:lnTo>
                <a:lnTo>
                  <a:pt x="5703138" y="109359"/>
                </a:lnTo>
                <a:lnTo>
                  <a:pt x="5672950" y="72669"/>
                </a:lnTo>
                <a:lnTo>
                  <a:pt x="5636374" y="42392"/>
                </a:lnTo>
                <a:lnTo>
                  <a:pt x="5594426" y="19507"/>
                </a:lnTo>
                <a:lnTo>
                  <a:pt x="5548096" y="5041"/>
                </a:lnTo>
                <a:lnTo>
                  <a:pt x="5498414" y="0"/>
                </a:lnTo>
                <a:lnTo>
                  <a:pt x="0" y="0"/>
                </a:lnTo>
                <a:lnTo>
                  <a:pt x="0" y="1314450"/>
                </a:lnTo>
                <a:lnTo>
                  <a:pt x="5498414" y="1314450"/>
                </a:lnTo>
                <a:lnTo>
                  <a:pt x="5548096" y="1309408"/>
                </a:lnTo>
                <a:lnTo>
                  <a:pt x="5594426" y="1294942"/>
                </a:lnTo>
                <a:lnTo>
                  <a:pt x="5636374" y="1272057"/>
                </a:lnTo>
                <a:lnTo>
                  <a:pt x="5672950" y="1241780"/>
                </a:lnTo>
                <a:lnTo>
                  <a:pt x="5703138" y="1205090"/>
                </a:lnTo>
                <a:lnTo>
                  <a:pt x="5725960" y="1163015"/>
                </a:lnTo>
                <a:lnTo>
                  <a:pt x="5740374" y="1116558"/>
                </a:lnTo>
                <a:lnTo>
                  <a:pt x="5745404" y="1066723"/>
                </a:lnTo>
                <a:lnTo>
                  <a:pt x="5745404" y="247726"/>
                </a:lnTo>
                <a:close/>
              </a:path>
              <a:path w="18288000" h="6812915">
                <a:moveTo>
                  <a:pt x="8842426" y="3133166"/>
                </a:moveTo>
                <a:lnTo>
                  <a:pt x="8841080" y="3084779"/>
                </a:lnTo>
                <a:lnTo>
                  <a:pt x="8837054" y="3037090"/>
                </a:lnTo>
                <a:lnTo>
                  <a:pt x="8830437" y="2990177"/>
                </a:lnTo>
                <a:lnTo>
                  <a:pt x="8821306" y="2944088"/>
                </a:lnTo>
                <a:lnTo>
                  <a:pt x="8809736" y="2898927"/>
                </a:lnTo>
                <a:lnTo>
                  <a:pt x="8795779" y="2854744"/>
                </a:lnTo>
                <a:lnTo>
                  <a:pt x="8779535" y="2811627"/>
                </a:lnTo>
                <a:lnTo>
                  <a:pt x="8761057" y="2769641"/>
                </a:lnTo>
                <a:lnTo>
                  <a:pt x="8740432" y="2728861"/>
                </a:lnTo>
                <a:lnTo>
                  <a:pt x="8717724" y="2689352"/>
                </a:lnTo>
                <a:lnTo>
                  <a:pt x="8692998" y="2651201"/>
                </a:lnTo>
                <a:lnTo>
                  <a:pt x="8666353" y="2614472"/>
                </a:lnTo>
                <a:lnTo>
                  <a:pt x="8637829" y="2579243"/>
                </a:lnTo>
                <a:lnTo>
                  <a:pt x="8607527" y="2545588"/>
                </a:lnTo>
                <a:lnTo>
                  <a:pt x="8575510" y="2513571"/>
                </a:lnTo>
                <a:lnTo>
                  <a:pt x="8541842" y="2483269"/>
                </a:lnTo>
                <a:lnTo>
                  <a:pt x="8506612" y="2454757"/>
                </a:lnTo>
                <a:lnTo>
                  <a:pt x="8469871" y="2428113"/>
                </a:lnTo>
                <a:lnTo>
                  <a:pt x="8431720" y="2403398"/>
                </a:lnTo>
                <a:lnTo>
                  <a:pt x="8392211" y="2380691"/>
                </a:lnTo>
                <a:lnTo>
                  <a:pt x="8351418" y="2360053"/>
                </a:lnTo>
                <a:lnTo>
                  <a:pt x="8309432" y="2341588"/>
                </a:lnTo>
                <a:lnTo>
                  <a:pt x="8266303" y="2325344"/>
                </a:lnTo>
                <a:lnTo>
                  <a:pt x="8222120" y="2311387"/>
                </a:lnTo>
                <a:lnTo>
                  <a:pt x="8176946" y="2299817"/>
                </a:lnTo>
                <a:lnTo>
                  <a:pt x="8130870" y="2290686"/>
                </a:lnTo>
                <a:lnTo>
                  <a:pt x="8083944" y="2284069"/>
                </a:lnTo>
                <a:lnTo>
                  <a:pt x="8036242" y="2280056"/>
                </a:lnTo>
                <a:lnTo>
                  <a:pt x="7987855" y="2278697"/>
                </a:lnTo>
                <a:lnTo>
                  <a:pt x="1629435" y="2278697"/>
                </a:lnTo>
                <a:lnTo>
                  <a:pt x="1581048" y="2280056"/>
                </a:lnTo>
                <a:lnTo>
                  <a:pt x="1533359" y="2284069"/>
                </a:lnTo>
                <a:lnTo>
                  <a:pt x="1486433" y="2290686"/>
                </a:lnTo>
                <a:lnTo>
                  <a:pt x="1440345" y="2299817"/>
                </a:lnTo>
                <a:lnTo>
                  <a:pt x="1395171" y="2311387"/>
                </a:lnTo>
                <a:lnTo>
                  <a:pt x="1350987" y="2325344"/>
                </a:lnTo>
                <a:lnTo>
                  <a:pt x="1307871" y="2341588"/>
                </a:lnTo>
                <a:lnTo>
                  <a:pt x="1265872" y="2360053"/>
                </a:lnTo>
                <a:lnTo>
                  <a:pt x="1225092" y="2380691"/>
                </a:lnTo>
                <a:lnTo>
                  <a:pt x="1185583" y="2403398"/>
                </a:lnTo>
                <a:lnTo>
                  <a:pt x="1147419" y="2428113"/>
                </a:lnTo>
                <a:lnTo>
                  <a:pt x="1110691" y="2454757"/>
                </a:lnTo>
                <a:lnTo>
                  <a:pt x="1075461" y="2483269"/>
                </a:lnTo>
                <a:lnTo>
                  <a:pt x="1041793" y="2513571"/>
                </a:lnTo>
                <a:lnTo>
                  <a:pt x="1009777" y="2545588"/>
                </a:lnTo>
                <a:lnTo>
                  <a:pt x="979462" y="2579243"/>
                </a:lnTo>
                <a:lnTo>
                  <a:pt x="950950" y="2614472"/>
                </a:lnTo>
                <a:lnTo>
                  <a:pt x="924293" y="2651201"/>
                </a:lnTo>
                <a:lnTo>
                  <a:pt x="899579" y="2689352"/>
                </a:lnTo>
                <a:lnTo>
                  <a:pt x="876871" y="2728861"/>
                </a:lnTo>
                <a:lnTo>
                  <a:pt x="856234" y="2769641"/>
                </a:lnTo>
                <a:lnTo>
                  <a:pt x="837768" y="2811627"/>
                </a:lnTo>
                <a:lnTo>
                  <a:pt x="821512" y="2854744"/>
                </a:lnTo>
                <a:lnTo>
                  <a:pt x="807567" y="2898927"/>
                </a:lnTo>
                <a:lnTo>
                  <a:pt x="795985" y="2944088"/>
                </a:lnTo>
                <a:lnTo>
                  <a:pt x="786853" y="2990177"/>
                </a:lnTo>
                <a:lnTo>
                  <a:pt x="780249" y="3037090"/>
                </a:lnTo>
                <a:lnTo>
                  <a:pt x="776224" y="3084779"/>
                </a:lnTo>
                <a:lnTo>
                  <a:pt x="774865" y="3133166"/>
                </a:lnTo>
                <a:lnTo>
                  <a:pt x="774865" y="5958129"/>
                </a:lnTo>
                <a:lnTo>
                  <a:pt x="776224" y="6006516"/>
                </a:lnTo>
                <a:lnTo>
                  <a:pt x="780249" y="6054204"/>
                </a:lnTo>
                <a:lnTo>
                  <a:pt x="786853" y="6101118"/>
                </a:lnTo>
                <a:lnTo>
                  <a:pt x="795985" y="6147206"/>
                </a:lnTo>
                <a:lnTo>
                  <a:pt x="807567" y="6192367"/>
                </a:lnTo>
                <a:lnTo>
                  <a:pt x="821512" y="6236551"/>
                </a:lnTo>
                <a:lnTo>
                  <a:pt x="837768" y="6279667"/>
                </a:lnTo>
                <a:lnTo>
                  <a:pt x="856234" y="6321653"/>
                </a:lnTo>
                <a:lnTo>
                  <a:pt x="876871" y="6362433"/>
                </a:lnTo>
                <a:lnTo>
                  <a:pt x="899579" y="6401943"/>
                </a:lnTo>
                <a:lnTo>
                  <a:pt x="924293" y="6440094"/>
                </a:lnTo>
                <a:lnTo>
                  <a:pt x="950950" y="6476822"/>
                </a:lnTo>
                <a:lnTo>
                  <a:pt x="979462" y="6512052"/>
                </a:lnTo>
                <a:lnTo>
                  <a:pt x="1009777" y="6545707"/>
                </a:lnTo>
                <a:lnTo>
                  <a:pt x="1041793" y="6577724"/>
                </a:lnTo>
                <a:lnTo>
                  <a:pt x="1075461" y="6608026"/>
                </a:lnTo>
                <a:lnTo>
                  <a:pt x="1110691" y="6636537"/>
                </a:lnTo>
                <a:lnTo>
                  <a:pt x="1147419" y="6663182"/>
                </a:lnTo>
                <a:lnTo>
                  <a:pt x="1185583" y="6687896"/>
                </a:lnTo>
                <a:lnTo>
                  <a:pt x="1225092" y="6710604"/>
                </a:lnTo>
                <a:lnTo>
                  <a:pt x="1265872" y="6731241"/>
                </a:lnTo>
                <a:lnTo>
                  <a:pt x="1307871" y="6749707"/>
                </a:lnTo>
                <a:lnTo>
                  <a:pt x="1350987" y="6765950"/>
                </a:lnTo>
                <a:lnTo>
                  <a:pt x="1395171" y="6779908"/>
                </a:lnTo>
                <a:lnTo>
                  <a:pt x="1440345" y="6791477"/>
                </a:lnTo>
                <a:lnTo>
                  <a:pt x="1486433" y="6800609"/>
                </a:lnTo>
                <a:lnTo>
                  <a:pt x="1533359" y="6807225"/>
                </a:lnTo>
                <a:lnTo>
                  <a:pt x="1581048" y="6811238"/>
                </a:lnTo>
                <a:lnTo>
                  <a:pt x="1629435" y="6812597"/>
                </a:lnTo>
                <a:lnTo>
                  <a:pt x="7987855" y="6812597"/>
                </a:lnTo>
                <a:lnTo>
                  <a:pt x="8036242" y="6811238"/>
                </a:lnTo>
                <a:lnTo>
                  <a:pt x="8083944" y="6807225"/>
                </a:lnTo>
                <a:lnTo>
                  <a:pt x="8130870" y="6800609"/>
                </a:lnTo>
                <a:lnTo>
                  <a:pt x="8176946" y="6791477"/>
                </a:lnTo>
                <a:lnTo>
                  <a:pt x="8222120" y="6779908"/>
                </a:lnTo>
                <a:lnTo>
                  <a:pt x="8266303" y="6765950"/>
                </a:lnTo>
                <a:lnTo>
                  <a:pt x="8309432" y="6749707"/>
                </a:lnTo>
                <a:lnTo>
                  <a:pt x="8351418" y="6731241"/>
                </a:lnTo>
                <a:lnTo>
                  <a:pt x="8392211" y="6710604"/>
                </a:lnTo>
                <a:lnTo>
                  <a:pt x="8431720" y="6687896"/>
                </a:lnTo>
                <a:lnTo>
                  <a:pt x="8469871" y="6663182"/>
                </a:lnTo>
                <a:lnTo>
                  <a:pt x="8506612" y="6636537"/>
                </a:lnTo>
                <a:lnTo>
                  <a:pt x="8541842" y="6608026"/>
                </a:lnTo>
                <a:lnTo>
                  <a:pt x="8575510" y="6577724"/>
                </a:lnTo>
                <a:lnTo>
                  <a:pt x="8607527" y="6545707"/>
                </a:lnTo>
                <a:lnTo>
                  <a:pt x="8637829" y="6512052"/>
                </a:lnTo>
                <a:lnTo>
                  <a:pt x="8666353" y="6476822"/>
                </a:lnTo>
                <a:lnTo>
                  <a:pt x="8692998" y="6440094"/>
                </a:lnTo>
                <a:lnTo>
                  <a:pt x="8717724" y="6401943"/>
                </a:lnTo>
                <a:lnTo>
                  <a:pt x="8740432" y="6362433"/>
                </a:lnTo>
                <a:lnTo>
                  <a:pt x="8761057" y="6321653"/>
                </a:lnTo>
                <a:lnTo>
                  <a:pt x="8779535" y="6279667"/>
                </a:lnTo>
                <a:lnTo>
                  <a:pt x="8795779" y="6236551"/>
                </a:lnTo>
                <a:lnTo>
                  <a:pt x="8809736" y="6192367"/>
                </a:lnTo>
                <a:lnTo>
                  <a:pt x="8821306" y="6147206"/>
                </a:lnTo>
                <a:lnTo>
                  <a:pt x="8830437" y="6101118"/>
                </a:lnTo>
                <a:lnTo>
                  <a:pt x="8837054" y="6054204"/>
                </a:lnTo>
                <a:lnTo>
                  <a:pt x="8841080" y="6006516"/>
                </a:lnTo>
                <a:lnTo>
                  <a:pt x="8842426" y="5958129"/>
                </a:lnTo>
                <a:lnTo>
                  <a:pt x="8842426" y="3133166"/>
                </a:lnTo>
                <a:close/>
              </a:path>
              <a:path w="18288000" h="6812915">
                <a:moveTo>
                  <a:pt x="17283507" y="2877642"/>
                </a:moveTo>
                <a:lnTo>
                  <a:pt x="17281513" y="2828620"/>
                </a:lnTo>
                <a:lnTo>
                  <a:pt x="17275645" y="2780677"/>
                </a:lnTo>
                <a:lnTo>
                  <a:pt x="17266069" y="2733954"/>
                </a:lnTo>
                <a:lnTo>
                  <a:pt x="17252925" y="2688615"/>
                </a:lnTo>
                <a:lnTo>
                  <a:pt x="17236377" y="2644825"/>
                </a:lnTo>
                <a:lnTo>
                  <a:pt x="17216565" y="2602725"/>
                </a:lnTo>
                <a:lnTo>
                  <a:pt x="17193667" y="2562479"/>
                </a:lnTo>
                <a:lnTo>
                  <a:pt x="17167835" y="2524239"/>
                </a:lnTo>
                <a:lnTo>
                  <a:pt x="17139209" y="2488158"/>
                </a:lnTo>
                <a:lnTo>
                  <a:pt x="17107954" y="2454402"/>
                </a:lnTo>
                <a:lnTo>
                  <a:pt x="17074223" y="2423122"/>
                </a:lnTo>
                <a:lnTo>
                  <a:pt x="17038181" y="2394470"/>
                </a:lnTo>
                <a:lnTo>
                  <a:pt x="16999979" y="2368613"/>
                </a:lnTo>
                <a:lnTo>
                  <a:pt x="16959771" y="2345690"/>
                </a:lnTo>
                <a:lnTo>
                  <a:pt x="16917708" y="2325878"/>
                </a:lnTo>
                <a:lnTo>
                  <a:pt x="16873957" y="2309304"/>
                </a:lnTo>
                <a:lnTo>
                  <a:pt x="16828656" y="2296147"/>
                </a:lnTo>
                <a:lnTo>
                  <a:pt x="16781983" y="2286558"/>
                </a:lnTo>
                <a:lnTo>
                  <a:pt x="16734079" y="2280691"/>
                </a:lnTo>
                <a:lnTo>
                  <a:pt x="16685108" y="2278697"/>
                </a:lnTo>
                <a:lnTo>
                  <a:pt x="9766833" y="2278697"/>
                </a:lnTo>
                <a:lnTo>
                  <a:pt x="9717862" y="2280691"/>
                </a:lnTo>
                <a:lnTo>
                  <a:pt x="9669958" y="2286558"/>
                </a:lnTo>
                <a:lnTo>
                  <a:pt x="9623285" y="2296147"/>
                </a:lnTo>
                <a:lnTo>
                  <a:pt x="9577984" y="2309304"/>
                </a:lnTo>
                <a:lnTo>
                  <a:pt x="9534233" y="2325878"/>
                </a:lnTo>
                <a:lnTo>
                  <a:pt x="9492170" y="2345690"/>
                </a:lnTo>
                <a:lnTo>
                  <a:pt x="9451962" y="2368613"/>
                </a:lnTo>
                <a:lnTo>
                  <a:pt x="9413761" y="2394470"/>
                </a:lnTo>
                <a:lnTo>
                  <a:pt x="9377718" y="2423122"/>
                </a:lnTo>
                <a:lnTo>
                  <a:pt x="9343987" y="2454402"/>
                </a:lnTo>
                <a:lnTo>
                  <a:pt x="9312732" y="2488158"/>
                </a:lnTo>
                <a:lnTo>
                  <a:pt x="9284119" y="2524239"/>
                </a:lnTo>
                <a:lnTo>
                  <a:pt x="9258275" y="2562479"/>
                </a:lnTo>
                <a:lnTo>
                  <a:pt x="9235376" y="2602725"/>
                </a:lnTo>
                <a:lnTo>
                  <a:pt x="9215577" y="2644825"/>
                </a:lnTo>
                <a:lnTo>
                  <a:pt x="9199016" y="2688615"/>
                </a:lnTo>
                <a:lnTo>
                  <a:pt x="9185872" y="2733954"/>
                </a:lnTo>
                <a:lnTo>
                  <a:pt x="9176296" y="2780677"/>
                </a:lnTo>
                <a:lnTo>
                  <a:pt x="9170429" y="2828620"/>
                </a:lnTo>
                <a:lnTo>
                  <a:pt x="9168435" y="2877642"/>
                </a:lnTo>
                <a:lnTo>
                  <a:pt x="9168435" y="6108878"/>
                </a:lnTo>
                <a:lnTo>
                  <a:pt x="9170429" y="6157900"/>
                </a:lnTo>
                <a:lnTo>
                  <a:pt x="9176296" y="6205842"/>
                </a:lnTo>
                <a:lnTo>
                  <a:pt x="9185872" y="6252565"/>
                </a:lnTo>
                <a:lnTo>
                  <a:pt x="9199016" y="6297904"/>
                </a:lnTo>
                <a:lnTo>
                  <a:pt x="9215577" y="6341694"/>
                </a:lnTo>
                <a:lnTo>
                  <a:pt x="9235376" y="6383795"/>
                </a:lnTo>
                <a:lnTo>
                  <a:pt x="9258275" y="6424041"/>
                </a:lnTo>
                <a:lnTo>
                  <a:pt x="9284119" y="6462281"/>
                </a:lnTo>
                <a:lnTo>
                  <a:pt x="9312732" y="6498361"/>
                </a:lnTo>
                <a:lnTo>
                  <a:pt x="9343987" y="6532118"/>
                </a:lnTo>
                <a:lnTo>
                  <a:pt x="9377718" y="6563398"/>
                </a:lnTo>
                <a:lnTo>
                  <a:pt x="9413761" y="6592049"/>
                </a:lnTo>
                <a:lnTo>
                  <a:pt x="9451962" y="6617906"/>
                </a:lnTo>
                <a:lnTo>
                  <a:pt x="9492170" y="6640830"/>
                </a:lnTo>
                <a:lnTo>
                  <a:pt x="9534233" y="6660642"/>
                </a:lnTo>
                <a:lnTo>
                  <a:pt x="9577984" y="6677215"/>
                </a:lnTo>
                <a:lnTo>
                  <a:pt x="9623285" y="6690373"/>
                </a:lnTo>
                <a:lnTo>
                  <a:pt x="9669958" y="6699961"/>
                </a:lnTo>
                <a:lnTo>
                  <a:pt x="9717862" y="6705828"/>
                </a:lnTo>
                <a:lnTo>
                  <a:pt x="9766833" y="6707822"/>
                </a:lnTo>
                <a:lnTo>
                  <a:pt x="16685108" y="6707822"/>
                </a:lnTo>
                <a:lnTo>
                  <a:pt x="16734079" y="6705828"/>
                </a:lnTo>
                <a:lnTo>
                  <a:pt x="16781983" y="6699961"/>
                </a:lnTo>
                <a:lnTo>
                  <a:pt x="16828656" y="6690373"/>
                </a:lnTo>
                <a:lnTo>
                  <a:pt x="16873957" y="6677215"/>
                </a:lnTo>
                <a:lnTo>
                  <a:pt x="16917708" y="6660642"/>
                </a:lnTo>
                <a:lnTo>
                  <a:pt x="16959771" y="6640830"/>
                </a:lnTo>
                <a:lnTo>
                  <a:pt x="16999979" y="6617906"/>
                </a:lnTo>
                <a:lnTo>
                  <a:pt x="17038181" y="6592049"/>
                </a:lnTo>
                <a:lnTo>
                  <a:pt x="17074223" y="6563398"/>
                </a:lnTo>
                <a:lnTo>
                  <a:pt x="17107954" y="6532118"/>
                </a:lnTo>
                <a:lnTo>
                  <a:pt x="17139209" y="6498361"/>
                </a:lnTo>
                <a:lnTo>
                  <a:pt x="17167835" y="6462281"/>
                </a:lnTo>
                <a:lnTo>
                  <a:pt x="17193667" y="6424041"/>
                </a:lnTo>
                <a:lnTo>
                  <a:pt x="17216565" y="6383795"/>
                </a:lnTo>
                <a:lnTo>
                  <a:pt x="17236377" y="6341694"/>
                </a:lnTo>
                <a:lnTo>
                  <a:pt x="17252925" y="6297904"/>
                </a:lnTo>
                <a:lnTo>
                  <a:pt x="17266069" y="6252565"/>
                </a:lnTo>
                <a:lnTo>
                  <a:pt x="17275645" y="6205842"/>
                </a:lnTo>
                <a:lnTo>
                  <a:pt x="17281513" y="6157900"/>
                </a:lnTo>
                <a:lnTo>
                  <a:pt x="17283507" y="6108878"/>
                </a:lnTo>
                <a:lnTo>
                  <a:pt x="17283507" y="2877642"/>
                </a:lnTo>
                <a:close/>
              </a:path>
              <a:path w="18288000" h="6812915">
                <a:moveTo>
                  <a:pt x="18287988" y="0"/>
                </a:moveTo>
                <a:lnTo>
                  <a:pt x="12794285" y="0"/>
                </a:lnTo>
                <a:lnTo>
                  <a:pt x="12744603" y="5041"/>
                </a:lnTo>
                <a:lnTo>
                  <a:pt x="12698273" y="19507"/>
                </a:lnTo>
                <a:lnTo>
                  <a:pt x="12656325" y="42392"/>
                </a:lnTo>
                <a:lnTo>
                  <a:pt x="12619749" y="72669"/>
                </a:lnTo>
                <a:lnTo>
                  <a:pt x="12589561" y="109359"/>
                </a:lnTo>
                <a:lnTo>
                  <a:pt x="12566739" y="151434"/>
                </a:lnTo>
                <a:lnTo>
                  <a:pt x="12552324" y="197891"/>
                </a:lnTo>
                <a:lnTo>
                  <a:pt x="12547295" y="247726"/>
                </a:lnTo>
                <a:lnTo>
                  <a:pt x="12547295" y="1066723"/>
                </a:lnTo>
                <a:lnTo>
                  <a:pt x="12552324" y="1116558"/>
                </a:lnTo>
                <a:lnTo>
                  <a:pt x="12566739" y="1163015"/>
                </a:lnTo>
                <a:lnTo>
                  <a:pt x="12589561" y="1205090"/>
                </a:lnTo>
                <a:lnTo>
                  <a:pt x="12619749" y="1241780"/>
                </a:lnTo>
                <a:lnTo>
                  <a:pt x="12656325" y="1272057"/>
                </a:lnTo>
                <a:lnTo>
                  <a:pt x="12698273" y="1294942"/>
                </a:lnTo>
                <a:lnTo>
                  <a:pt x="12744603" y="1309408"/>
                </a:lnTo>
                <a:lnTo>
                  <a:pt x="12794285" y="1314450"/>
                </a:lnTo>
                <a:lnTo>
                  <a:pt x="18287988" y="1314450"/>
                </a:lnTo>
                <a:lnTo>
                  <a:pt x="18287988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0715" y="0"/>
            <a:ext cx="13987283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-1"/>
            <a:ext cx="9735185" cy="10287000"/>
          </a:xfrm>
          <a:custGeom>
            <a:avLst/>
            <a:gdLst/>
            <a:ahLst/>
            <a:cxnLst/>
            <a:rect l="l" t="t" r="r" b="b"/>
            <a:pathLst>
              <a:path w="9735185" h="10287000">
                <a:moveTo>
                  <a:pt x="4490257" y="0"/>
                </a:moveTo>
                <a:lnTo>
                  <a:pt x="9734682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4490257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-1"/>
            <a:ext cx="8275955" cy="10287000"/>
          </a:xfrm>
          <a:custGeom>
            <a:avLst/>
            <a:gdLst/>
            <a:ahLst/>
            <a:cxnLst/>
            <a:rect l="l" t="t" r="r" b="b"/>
            <a:pathLst>
              <a:path w="8275955" h="10287000">
                <a:moveTo>
                  <a:pt x="3031299" y="0"/>
                </a:moveTo>
                <a:lnTo>
                  <a:pt x="8275723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3031299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40041" y="1028711"/>
            <a:ext cx="16206469" cy="8223884"/>
          </a:xfrm>
          <a:custGeom>
            <a:avLst/>
            <a:gdLst/>
            <a:ahLst/>
            <a:cxnLst/>
            <a:rect l="l" t="t" r="r" b="b"/>
            <a:pathLst>
              <a:path w="16206469" h="8223884">
                <a:moveTo>
                  <a:pt x="294703" y="147650"/>
                </a:moveTo>
                <a:lnTo>
                  <a:pt x="287185" y="101028"/>
                </a:lnTo>
                <a:lnTo>
                  <a:pt x="266242" y="60502"/>
                </a:lnTo>
                <a:lnTo>
                  <a:pt x="260451" y="54698"/>
                </a:lnTo>
                <a:lnTo>
                  <a:pt x="240106" y="34315"/>
                </a:lnTo>
                <a:lnTo>
                  <a:pt x="240106" y="147650"/>
                </a:lnTo>
                <a:lnTo>
                  <a:pt x="232803" y="183794"/>
                </a:lnTo>
                <a:lnTo>
                  <a:pt x="212915" y="213334"/>
                </a:lnTo>
                <a:lnTo>
                  <a:pt x="183426" y="233273"/>
                </a:lnTo>
                <a:lnTo>
                  <a:pt x="147358" y="240588"/>
                </a:lnTo>
                <a:lnTo>
                  <a:pt x="111277" y="233273"/>
                </a:lnTo>
                <a:lnTo>
                  <a:pt x="81800" y="213334"/>
                </a:lnTo>
                <a:lnTo>
                  <a:pt x="61899" y="183794"/>
                </a:lnTo>
                <a:lnTo>
                  <a:pt x="54597" y="147650"/>
                </a:lnTo>
                <a:lnTo>
                  <a:pt x="61899" y="111506"/>
                </a:lnTo>
                <a:lnTo>
                  <a:pt x="81800" y="81953"/>
                </a:lnTo>
                <a:lnTo>
                  <a:pt x="111277" y="62014"/>
                </a:lnTo>
                <a:lnTo>
                  <a:pt x="147358" y="54698"/>
                </a:lnTo>
                <a:lnTo>
                  <a:pt x="183426" y="62014"/>
                </a:lnTo>
                <a:lnTo>
                  <a:pt x="212915" y="81953"/>
                </a:lnTo>
                <a:lnTo>
                  <a:pt x="232803" y="111506"/>
                </a:lnTo>
                <a:lnTo>
                  <a:pt x="240106" y="147650"/>
                </a:lnTo>
                <a:lnTo>
                  <a:pt x="240106" y="34315"/>
                </a:lnTo>
                <a:lnTo>
                  <a:pt x="234327" y="28524"/>
                </a:lnTo>
                <a:lnTo>
                  <a:pt x="193878" y="7531"/>
                </a:lnTo>
                <a:lnTo>
                  <a:pt x="147358" y="0"/>
                </a:lnTo>
                <a:lnTo>
                  <a:pt x="100825" y="7531"/>
                </a:lnTo>
                <a:lnTo>
                  <a:pt x="60388" y="28524"/>
                </a:lnTo>
                <a:lnTo>
                  <a:pt x="28473" y="60502"/>
                </a:lnTo>
                <a:lnTo>
                  <a:pt x="7518" y="101028"/>
                </a:lnTo>
                <a:lnTo>
                  <a:pt x="0" y="147650"/>
                </a:lnTo>
                <a:lnTo>
                  <a:pt x="7518" y="194259"/>
                </a:lnTo>
                <a:lnTo>
                  <a:pt x="28473" y="234784"/>
                </a:lnTo>
                <a:lnTo>
                  <a:pt x="60388" y="266763"/>
                </a:lnTo>
                <a:lnTo>
                  <a:pt x="100825" y="287756"/>
                </a:lnTo>
                <a:lnTo>
                  <a:pt x="147358" y="295287"/>
                </a:lnTo>
                <a:lnTo>
                  <a:pt x="193878" y="287756"/>
                </a:lnTo>
                <a:lnTo>
                  <a:pt x="234327" y="266763"/>
                </a:lnTo>
                <a:lnTo>
                  <a:pt x="260451" y="240588"/>
                </a:lnTo>
                <a:lnTo>
                  <a:pt x="266242" y="234784"/>
                </a:lnTo>
                <a:lnTo>
                  <a:pt x="287185" y="194259"/>
                </a:lnTo>
                <a:lnTo>
                  <a:pt x="294703" y="147650"/>
                </a:lnTo>
                <a:close/>
              </a:path>
              <a:path w="16206469" h="8223884">
                <a:moveTo>
                  <a:pt x="782599" y="147650"/>
                </a:moveTo>
                <a:lnTo>
                  <a:pt x="775068" y="101028"/>
                </a:lnTo>
                <a:lnTo>
                  <a:pt x="754126" y="60502"/>
                </a:lnTo>
                <a:lnTo>
                  <a:pt x="748334" y="54698"/>
                </a:lnTo>
                <a:lnTo>
                  <a:pt x="728002" y="34328"/>
                </a:lnTo>
                <a:lnTo>
                  <a:pt x="728002" y="147650"/>
                </a:lnTo>
                <a:lnTo>
                  <a:pt x="720699" y="183794"/>
                </a:lnTo>
                <a:lnTo>
                  <a:pt x="700798" y="213334"/>
                </a:lnTo>
                <a:lnTo>
                  <a:pt x="671309" y="233273"/>
                </a:lnTo>
                <a:lnTo>
                  <a:pt x="635241" y="240588"/>
                </a:lnTo>
                <a:lnTo>
                  <a:pt x="599173" y="233273"/>
                </a:lnTo>
                <a:lnTo>
                  <a:pt x="569683" y="213334"/>
                </a:lnTo>
                <a:lnTo>
                  <a:pt x="549783" y="183794"/>
                </a:lnTo>
                <a:lnTo>
                  <a:pt x="542480" y="147650"/>
                </a:lnTo>
                <a:lnTo>
                  <a:pt x="549783" y="111506"/>
                </a:lnTo>
                <a:lnTo>
                  <a:pt x="569683" y="81953"/>
                </a:lnTo>
                <a:lnTo>
                  <a:pt x="599173" y="62014"/>
                </a:lnTo>
                <a:lnTo>
                  <a:pt x="635241" y="54698"/>
                </a:lnTo>
                <a:lnTo>
                  <a:pt x="671309" y="62014"/>
                </a:lnTo>
                <a:lnTo>
                  <a:pt x="700798" y="81953"/>
                </a:lnTo>
                <a:lnTo>
                  <a:pt x="720699" y="111506"/>
                </a:lnTo>
                <a:lnTo>
                  <a:pt x="728002" y="147650"/>
                </a:lnTo>
                <a:lnTo>
                  <a:pt x="728002" y="34328"/>
                </a:lnTo>
                <a:lnTo>
                  <a:pt x="722210" y="28524"/>
                </a:lnTo>
                <a:lnTo>
                  <a:pt x="681761" y="7531"/>
                </a:lnTo>
                <a:lnTo>
                  <a:pt x="635241" y="0"/>
                </a:lnTo>
                <a:lnTo>
                  <a:pt x="588708" y="7531"/>
                </a:lnTo>
                <a:lnTo>
                  <a:pt x="548271" y="28524"/>
                </a:lnTo>
                <a:lnTo>
                  <a:pt x="516356" y="60502"/>
                </a:lnTo>
                <a:lnTo>
                  <a:pt x="495414" y="101028"/>
                </a:lnTo>
                <a:lnTo>
                  <a:pt x="487883" y="147650"/>
                </a:lnTo>
                <a:lnTo>
                  <a:pt x="495414" y="194259"/>
                </a:lnTo>
                <a:lnTo>
                  <a:pt x="516356" y="234784"/>
                </a:lnTo>
                <a:lnTo>
                  <a:pt x="548271" y="266763"/>
                </a:lnTo>
                <a:lnTo>
                  <a:pt x="588708" y="287756"/>
                </a:lnTo>
                <a:lnTo>
                  <a:pt x="635241" y="295287"/>
                </a:lnTo>
                <a:lnTo>
                  <a:pt x="681761" y="287756"/>
                </a:lnTo>
                <a:lnTo>
                  <a:pt x="722210" y="266763"/>
                </a:lnTo>
                <a:lnTo>
                  <a:pt x="748334" y="240588"/>
                </a:lnTo>
                <a:lnTo>
                  <a:pt x="754126" y="234784"/>
                </a:lnTo>
                <a:lnTo>
                  <a:pt x="775068" y="194259"/>
                </a:lnTo>
                <a:lnTo>
                  <a:pt x="782599" y="147650"/>
                </a:lnTo>
                <a:close/>
              </a:path>
              <a:path w="16206469" h="8223884">
                <a:moveTo>
                  <a:pt x="1270482" y="147650"/>
                </a:moveTo>
                <a:lnTo>
                  <a:pt x="1262951" y="101028"/>
                </a:lnTo>
                <a:lnTo>
                  <a:pt x="1242009" y="60502"/>
                </a:lnTo>
                <a:lnTo>
                  <a:pt x="1236218" y="54698"/>
                </a:lnTo>
                <a:lnTo>
                  <a:pt x="1215885" y="34328"/>
                </a:lnTo>
                <a:lnTo>
                  <a:pt x="1215885" y="147650"/>
                </a:lnTo>
                <a:lnTo>
                  <a:pt x="1208582" y="183794"/>
                </a:lnTo>
                <a:lnTo>
                  <a:pt x="1188681" y="213334"/>
                </a:lnTo>
                <a:lnTo>
                  <a:pt x="1159192" y="233273"/>
                </a:lnTo>
                <a:lnTo>
                  <a:pt x="1123124" y="240588"/>
                </a:lnTo>
                <a:lnTo>
                  <a:pt x="1087056" y="233273"/>
                </a:lnTo>
                <a:lnTo>
                  <a:pt x="1057567" y="213334"/>
                </a:lnTo>
                <a:lnTo>
                  <a:pt x="1037678" y="183794"/>
                </a:lnTo>
                <a:lnTo>
                  <a:pt x="1030376" y="147650"/>
                </a:lnTo>
                <a:lnTo>
                  <a:pt x="1037678" y="111506"/>
                </a:lnTo>
                <a:lnTo>
                  <a:pt x="1057567" y="81953"/>
                </a:lnTo>
                <a:lnTo>
                  <a:pt x="1087056" y="62014"/>
                </a:lnTo>
                <a:lnTo>
                  <a:pt x="1123124" y="54698"/>
                </a:lnTo>
                <a:lnTo>
                  <a:pt x="1159192" y="62014"/>
                </a:lnTo>
                <a:lnTo>
                  <a:pt x="1188681" y="81953"/>
                </a:lnTo>
                <a:lnTo>
                  <a:pt x="1208582" y="111506"/>
                </a:lnTo>
                <a:lnTo>
                  <a:pt x="1215885" y="147650"/>
                </a:lnTo>
                <a:lnTo>
                  <a:pt x="1215885" y="34328"/>
                </a:lnTo>
                <a:lnTo>
                  <a:pt x="1210094" y="28524"/>
                </a:lnTo>
                <a:lnTo>
                  <a:pt x="1169657" y="7531"/>
                </a:lnTo>
                <a:lnTo>
                  <a:pt x="1123124" y="0"/>
                </a:lnTo>
                <a:lnTo>
                  <a:pt x="1076604" y="7531"/>
                </a:lnTo>
                <a:lnTo>
                  <a:pt x="1036154" y="28524"/>
                </a:lnTo>
                <a:lnTo>
                  <a:pt x="1004239" y="60502"/>
                </a:lnTo>
                <a:lnTo>
                  <a:pt x="983297" y="101028"/>
                </a:lnTo>
                <a:lnTo>
                  <a:pt x="975779" y="147650"/>
                </a:lnTo>
                <a:lnTo>
                  <a:pt x="983297" y="194259"/>
                </a:lnTo>
                <a:lnTo>
                  <a:pt x="1004239" y="234784"/>
                </a:lnTo>
                <a:lnTo>
                  <a:pt x="1036154" y="266763"/>
                </a:lnTo>
                <a:lnTo>
                  <a:pt x="1076604" y="287756"/>
                </a:lnTo>
                <a:lnTo>
                  <a:pt x="1123124" y="295287"/>
                </a:lnTo>
                <a:lnTo>
                  <a:pt x="1169657" y="287756"/>
                </a:lnTo>
                <a:lnTo>
                  <a:pt x="1210094" y="266763"/>
                </a:lnTo>
                <a:lnTo>
                  <a:pt x="1236218" y="240588"/>
                </a:lnTo>
                <a:lnTo>
                  <a:pt x="1242009" y="234784"/>
                </a:lnTo>
                <a:lnTo>
                  <a:pt x="1262951" y="194259"/>
                </a:lnTo>
                <a:lnTo>
                  <a:pt x="1270482" y="147650"/>
                </a:lnTo>
                <a:close/>
              </a:path>
              <a:path w="16206469" h="8223884">
                <a:moveTo>
                  <a:pt x="1758365" y="147650"/>
                </a:moveTo>
                <a:lnTo>
                  <a:pt x="1750834" y="101028"/>
                </a:lnTo>
                <a:lnTo>
                  <a:pt x="1729892" y="60502"/>
                </a:lnTo>
                <a:lnTo>
                  <a:pt x="1724113" y="54698"/>
                </a:lnTo>
                <a:lnTo>
                  <a:pt x="1703768" y="34328"/>
                </a:lnTo>
                <a:lnTo>
                  <a:pt x="1703768" y="147650"/>
                </a:lnTo>
                <a:lnTo>
                  <a:pt x="1696466" y="183794"/>
                </a:lnTo>
                <a:lnTo>
                  <a:pt x="1676577" y="213334"/>
                </a:lnTo>
                <a:lnTo>
                  <a:pt x="1647088" y="233273"/>
                </a:lnTo>
                <a:lnTo>
                  <a:pt x="1611020" y="240588"/>
                </a:lnTo>
                <a:lnTo>
                  <a:pt x="1574939" y="233273"/>
                </a:lnTo>
                <a:lnTo>
                  <a:pt x="1545463" y="213334"/>
                </a:lnTo>
                <a:lnTo>
                  <a:pt x="1525562" y="183794"/>
                </a:lnTo>
                <a:lnTo>
                  <a:pt x="1518259" y="147650"/>
                </a:lnTo>
                <a:lnTo>
                  <a:pt x="1525562" y="111506"/>
                </a:lnTo>
                <a:lnTo>
                  <a:pt x="1545463" y="81953"/>
                </a:lnTo>
                <a:lnTo>
                  <a:pt x="1574939" y="62014"/>
                </a:lnTo>
                <a:lnTo>
                  <a:pt x="1611020" y="54698"/>
                </a:lnTo>
                <a:lnTo>
                  <a:pt x="1647088" y="62014"/>
                </a:lnTo>
                <a:lnTo>
                  <a:pt x="1676577" y="81953"/>
                </a:lnTo>
                <a:lnTo>
                  <a:pt x="1696466" y="111506"/>
                </a:lnTo>
                <a:lnTo>
                  <a:pt x="1703768" y="147650"/>
                </a:lnTo>
                <a:lnTo>
                  <a:pt x="1703768" y="34328"/>
                </a:lnTo>
                <a:lnTo>
                  <a:pt x="1697977" y="28524"/>
                </a:lnTo>
                <a:lnTo>
                  <a:pt x="1657540" y="7531"/>
                </a:lnTo>
                <a:lnTo>
                  <a:pt x="1611020" y="0"/>
                </a:lnTo>
                <a:lnTo>
                  <a:pt x="1564487" y="7531"/>
                </a:lnTo>
                <a:lnTo>
                  <a:pt x="1524050" y="28524"/>
                </a:lnTo>
                <a:lnTo>
                  <a:pt x="1492135" y="60502"/>
                </a:lnTo>
                <a:lnTo>
                  <a:pt x="1471193" y="101028"/>
                </a:lnTo>
                <a:lnTo>
                  <a:pt x="1463662" y="147650"/>
                </a:lnTo>
                <a:lnTo>
                  <a:pt x="1471193" y="194259"/>
                </a:lnTo>
                <a:lnTo>
                  <a:pt x="1492135" y="234784"/>
                </a:lnTo>
                <a:lnTo>
                  <a:pt x="1524050" y="266763"/>
                </a:lnTo>
                <a:lnTo>
                  <a:pt x="1564487" y="287756"/>
                </a:lnTo>
                <a:lnTo>
                  <a:pt x="1611020" y="295287"/>
                </a:lnTo>
                <a:lnTo>
                  <a:pt x="1657540" y="287756"/>
                </a:lnTo>
                <a:lnTo>
                  <a:pt x="1697977" y="266763"/>
                </a:lnTo>
                <a:lnTo>
                  <a:pt x="1724113" y="240588"/>
                </a:lnTo>
                <a:lnTo>
                  <a:pt x="1729892" y="234784"/>
                </a:lnTo>
                <a:lnTo>
                  <a:pt x="1750834" y="194259"/>
                </a:lnTo>
                <a:lnTo>
                  <a:pt x="1758365" y="147650"/>
                </a:lnTo>
                <a:close/>
              </a:path>
              <a:path w="16206469" h="8223884">
                <a:moveTo>
                  <a:pt x="14742249" y="8075752"/>
                </a:moveTo>
                <a:lnTo>
                  <a:pt x="14734718" y="8029130"/>
                </a:lnTo>
                <a:lnTo>
                  <a:pt x="14713776" y="7988605"/>
                </a:lnTo>
                <a:lnTo>
                  <a:pt x="14707984" y="7982801"/>
                </a:lnTo>
                <a:lnTo>
                  <a:pt x="14687652" y="7962430"/>
                </a:lnTo>
                <a:lnTo>
                  <a:pt x="14687652" y="8075752"/>
                </a:lnTo>
                <a:lnTo>
                  <a:pt x="14680349" y="8111896"/>
                </a:lnTo>
                <a:lnTo>
                  <a:pt x="14660448" y="8141436"/>
                </a:lnTo>
                <a:lnTo>
                  <a:pt x="14630959" y="8161375"/>
                </a:lnTo>
                <a:lnTo>
                  <a:pt x="14594891" y="8168691"/>
                </a:lnTo>
                <a:lnTo>
                  <a:pt x="14558823" y="8161375"/>
                </a:lnTo>
                <a:lnTo>
                  <a:pt x="14529334" y="8141436"/>
                </a:lnTo>
                <a:lnTo>
                  <a:pt x="14509433" y="8111896"/>
                </a:lnTo>
                <a:lnTo>
                  <a:pt x="14502143" y="8075752"/>
                </a:lnTo>
                <a:lnTo>
                  <a:pt x="14509433" y="8039608"/>
                </a:lnTo>
                <a:lnTo>
                  <a:pt x="14529334" y="8010055"/>
                </a:lnTo>
                <a:lnTo>
                  <a:pt x="14558823" y="7990116"/>
                </a:lnTo>
                <a:lnTo>
                  <a:pt x="14594891" y="7982801"/>
                </a:lnTo>
                <a:lnTo>
                  <a:pt x="14630959" y="7990116"/>
                </a:lnTo>
                <a:lnTo>
                  <a:pt x="14660448" y="8010055"/>
                </a:lnTo>
                <a:lnTo>
                  <a:pt x="14680349" y="8039608"/>
                </a:lnTo>
                <a:lnTo>
                  <a:pt x="14687652" y="8075752"/>
                </a:lnTo>
                <a:lnTo>
                  <a:pt x="14687652" y="7962430"/>
                </a:lnTo>
                <a:lnTo>
                  <a:pt x="14681861" y="7956626"/>
                </a:lnTo>
                <a:lnTo>
                  <a:pt x="14641424" y="7935633"/>
                </a:lnTo>
                <a:lnTo>
                  <a:pt x="14594891" y="7928102"/>
                </a:lnTo>
                <a:lnTo>
                  <a:pt x="14548371" y="7935633"/>
                </a:lnTo>
                <a:lnTo>
                  <a:pt x="14507921" y="7956626"/>
                </a:lnTo>
                <a:lnTo>
                  <a:pt x="14476006" y="7988605"/>
                </a:lnTo>
                <a:lnTo>
                  <a:pt x="14455064" y="8029130"/>
                </a:lnTo>
                <a:lnTo>
                  <a:pt x="14447546" y="8075752"/>
                </a:lnTo>
                <a:lnTo>
                  <a:pt x="14455064" y="8122361"/>
                </a:lnTo>
                <a:lnTo>
                  <a:pt x="14476006" y="8162887"/>
                </a:lnTo>
                <a:lnTo>
                  <a:pt x="14507921" y="8194865"/>
                </a:lnTo>
                <a:lnTo>
                  <a:pt x="14548371" y="8215858"/>
                </a:lnTo>
                <a:lnTo>
                  <a:pt x="14594891" y="8223390"/>
                </a:lnTo>
                <a:lnTo>
                  <a:pt x="14641424" y="8215858"/>
                </a:lnTo>
                <a:lnTo>
                  <a:pt x="14681861" y="8194865"/>
                </a:lnTo>
                <a:lnTo>
                  <a:pt x="14707997" y="8168691"/>
                </a:lnTo>
                <a:lnTo>
                  <a:pt x="14713776" y="8162887"/>
                </a:lnTo>
                <a:lnTo>
                  <a:pt x="14734718" y="8122361"/>
                </a:lnTo>
                <a:lnTo>
                  <a:pt x="14742249" y="8075752"/>
                </a:lnTo>
                <a:close/>
              </a:path>
              <a:path w="16206469" h="8223884">
                <a:moveTo>
                  <a:pt x="15230132" y="8075752"/>
                </a:moveTo>
                <a:lnTo>
                  <a:pt x="15222614" y="8029130"/>
                </a:lnTo>
                <a:lnTo>
                  <a:pt x="15201672" y="7988605"/>
                </a:lnTo>
                <a:lnTo>
                  <a:pt x="15195880" y="7982801"/>
                </a:lnTo>
                <a:lnTo>
                  <a:pt x="15175535" y="7962430"/>
                </a:lnTo>
                <a:lnTo>
                  <a:pt x="15175535" y="8075752"/>
                </a:lnTo>
                <a:lnTo>
                  <a:pt x="15168233" y="8111896"/>
                </a:lnTo>
                <a:lnTo>
                  <a:pt x="15148344" y="8141436"/>
                </a:lnTo>
                <a:lnTo>
                  <a:pt x="15118855" y="8161375"/>
                </a:lnTo>
                <a:lnTo>
                  <a:pt x="15082774" y="8168691"/>
                </a:lnTo>
                <a:lnTo>
                  <a:pt x="15046706" y="8161375"/>
                </a:lnTo>
                <a:lnTo>
                  <a:pt x="15017217" y="8141436"/>
                </a:lnTo>
                <a:lnTo>
                  <a:pt x="14997329" y="8111896"/>
                </a:lnTo>
                <a:lnTo>
                  <a:pt x="14990026" y="8075752"/>
                </a:lnTo>
                <a:lnTo>
                  <a:pt x="14997329" y="8039608"/>
                </a:lnTo>
                <a:lnTo>
                  <a:pt x="15017217" y="8010055"/>
                </a:lnTo>
                <a:lnTo>
                  <a:pt x="15046706" y="7990116"/>
                </a:lnTo>
                <a:lnTo>
                  <a:pt x="15082774" y="7982801"/>
                </a:lnTo>
                <a:lnTo>
                  <a:pt x="15118855" y="7990116"/>
                </a:lnTo>
                <a:lnTo>
                  <a:pt x="15148344" y="8010055"/>
                </a:lnTo>
                <a:lnTo>
                  <a:pt x="15168233" y="8039608"/>
                </a:lnTo>
                <a:lnTo>
                  <a:pt x="15175535" y="8075752"/>
                </a:lnTo>
                <a:lnTo>
                  <a:pt x="15175535" y="7962430"/>
                </a:lnTo>
                <a:lnTo>
                  <a:pt x="15169744" y="7956626"/>
                </a:lnTo>
                <a:lnTo>
                  <a:pt x="15129307" y="7935633"/>
                </a:lnTo>
                <a:lnTo>
                  <a:pt x="15082774" y="7928102"/>
                </a:lnTo>
                <a:lnTo>
                  <a:pt x="15036254" y="7935633"/>
                </a:lnTo>
                <a:lnTo>
                  <a:pt x="14995805" y="7956626"/>
                </a:lnTo>
                <a:lnTo>
                  <a:pt x="14963890" y="7988605"/>
                </a:lnTo>
                <a:lnTo>
                  <a:pt x="14942947" y="8029130"/>
                </a:lnTo>
                <a:lnTo>
                  <a:pt x="14935429" y="8075752"/>
                </a:lnTo>
                <a:lnTo>
                  <a:pt x="14942947" y="8122361"/>
                </a:lnTo>
                <a:lnTo>
                  <a:pt x="14963890" y="8162887"/>
                </a:lnTo>
                <a:lnTo>
                  <a:pt x="14995805" y="8194865"/>
                </a:lnTo>
                <a:lnTo>
                  <a:pt x="15036254" y="8215858"/>
                </a:lnTo>
                <a:lnTo>
                  <a:pt x="15082774" y="8223390"/>
                </a:lnTo>
                <a:lnTo>
                  <a:pt x="15129307" y="8215858"/>
                </a:lnTo>
                <a:lnTo>
                  <a:pt x="15169744" y="8194865"/>
                </a:lnTo>
                <a:lnTo>
                  <a:pt x="15195880" y="8168691"/>
                </a:lnTo>
                <a:lnTo>
                  <a:pt x="15201672" y="8162887"/>
                </a:lnTo>
                <a:lnTo>
                  <a:pt x="15222614" y="8122361"/>
                </a:lnTo>
                <a:lnTo>
                  <a:pt x="15230132" y="8075752"/>
                </a:lnTo>
                <a:close/>
              </a:path>
              <a:path w="16206469" h="8223884">
                <a:moveTo>
                  <a:pt x="15718016" y="8075752"/>
                </a:moveTo>
                <a:lnTo>
                  <a:pt x="15710497" y="8029130"/>
                </a:lnTo>
                <a:lnTo>
                  <a:pt x="15689555" y="7988605"/>
                </a:lnTo>
                <a:lnTo>
                  <a:pt x="15683764" y="7982801"/>
                </a:lnTo>
                <a:lnTo>
                  <a:pt x="15663418" y="7962417"/>
                </a:lnTo>
                <a:lnTo>
                  <a:pt x="15663418" y="8075752"/>
                </a:lnTo>
                <a:lnTo>
                  <a:pt x="15656116" y="8111896"/>
                </a:lnTo>
                <a:lnTo>
                  <a:pt x="15636228" y="8141436"/>
                </a:lnTo>
                <a:lnTo>
                  <a:pt x="15606738" y="8161375"/>
                </a:lnTo>
                <a:lnTo>
                  <a:pt x="15570670" y="8168691"/>
                </a:lnTo>
                <a:lnTo>
                  <a:pt x="15534602" y="8161375"/>
                </a:lnTo>
                <a:lnTo>
                  <a:pt x="15505113" y="8141436"/>
                </a:lnTo>
                <a:lnTo>
                  <a:pt x="15485212" y="8111896"/>
                </a:lnTo>
                <a:lnTo>
                  <a:pt x="15477909" y="8075752"/>
                </a:lnTo>
                <a:lnTo>
                  <a:pt x="15485212" y="8039608"/>
                </a:lnTo>
                <a:lnTo>
                  <a:pt x="15505113" y="8010055"/>
                </a:lnTo>
                <a:lnTo>
                  <a:pt x="15534602" y="7990116"/>
                </a:lnTo>
                <a:lnTo>
                  <a:pt x="15570670" y="7982801"/>
                </a:lnTo>
                <a:lnTo>
                  <a:pt x="15606738" y="7990116"/>
                </a:lnTo>
                <a:lnTo>
                  <a:pt x="15636228" y="8010055"/>
                </a:lnTo>
                <a:lnTo>
                  <a:pt x="15656116" y="8039608"/>
                </a:lnTo>
                <a:lnTo>
                  <a:pt x="15663418" y="8075752"/>
                </a:lnTo>
                <a:lnTo>
                  <a:pt x="15663418" y="7962417"/>
                </a:lnTo>
                <a:lnTo>
                  <a:pt x="15657640" y="7956626"/>
                </a:lnTo>
                <a:lnTo>
                  <a:pt x="15617190" y="7935633"/>
                </a:lnTo>
                <a:lnTo>
                  <a:pt x="15570670" y="7928102"/>
                </a:lnTo>
                <a:lnTo>
                  <a:pt x="15524137" y="7935633"/>
                </a:lnTo>
                <a:lnTo>
                  <a:pt x="15483701" y="7956626"/>
                </a:lnTo>
                <a:lnTo>
                  <a:pt x="15451785" y="7988605"/>
                </a:lnTo>
                <a:lnTo>
                  <a:pt x="15430843" y="8029130"/>
                </a:lnTo>
                <a:lnTo>
                  <a:pt x="15423312" y="8075752"/>
                </a:lnTo>
                <a:lnTo>
                  <a:pt x="15430843" y="8122361"/>
                </a:lnTo>
                <a:lnTo>
                  <a:pt x="15451785" y="8162887"/>
                </a:lnTo>
                <a:lnTo>
                  <a:pt x="15483701" y="8194865"/>
                </a:lnTo>
                <a:lnTo>
                  <a:pt x="15524137" y="8215858"/>
                </a:lnTo>
                <a:lnTo>
                  <a:pt x="15570670" y="8223390"/>
                </a:lnTo>
                <a:lnTo>
                  <a:pt x="15617190" y="8215858"/>
                </a:lnTo>
                <a:lnTo>
                  <a:pt x="15657640" y="8194865"/>
                </a:lnTo>
                <a:lnTo>
                  <a:pt x="15683764" y="8168691"/>
                </a:lnTo>
                <a:lnTo>
                  <a:pt x="15689555" y="8162887"/>
                </a:lnTo>
                <a:lnTo>
                  <a:pt x="15710497" y="8122361"/>
                </a:lnTo>
                <a:lnTo>
                  <a:pt x="15718016" y="8075752"/>
                </a:lnTo>
                <a:close/>
              </a:path>
              <a:path w="16206469" h="8223884">
                <a:moveTo>
                  <a:pt x="16205911" y="8075752"/>
                </a:moveTo>
                <a:lnTo>
                  <a:pt x="16198380" y="8029130"/>
                </a:lnTo>
                <a:lnTo>
                  <a:pt x="16177438" y="7988605"/>
                </a:lnTo>
                <a:lnTo>
                  <a:pt x="16171647" y="7982801"/>
                </a:lnTo>
                <a:lnTo>
                  <a:pt x="16151314" y="7962430"/>
                </a:lnTo>
                <a:lnTo>
                  <a:pt x="16151314" y="8075752"/>
                </a:lnTo>
                <a:lnTo>
                  <a:pt x="16144012" y="8111896"/>
                </a:lnTo>
                <a:lnTo>
                  <a:pt x="16124111" y="8141436"/>
                </a:lnTo>
                <a:lnTo>
                  <a:pt x="16094621" y="8161375"/>
                </a:lnTo>
                <a:lnTo>
                  <a:pt x="16058553" y="8168691"/>
                </a:lnTo>
                <a:lnTo>
                  <a:pt x="16022485" y="8161375"/>
                </a:lnTo>
                <a:lnTo>
                  <a:pt x="15992996" y="8141436"/>
                </a:lnTo>
                <a:lnTo>
                  <a:pt x="15973095" y="8111896"/>
                </a:lnTo>
                <a:lnTo>
                  <a:pt x="15965805" y="8075752"/>
                </a:lnTo>
                <a:lnTo>
                  <a:pt x="15973095" y="8039608"/>
                </a:lnTo>
                <a:lnTo>
                  <a:pt x="15992996" y="8010055"/>
                </a:lnTo>
                <a:lnTo>
                  <a:pt x="16022485" y="7990116"/>
                </a:lnTo>
                <a:lnTo>
                  <a:pt x="16058553" y="7982801"/>
                </a:lnTo>
                <a:lnTo>
                  <a:pt x="16094621" y="7990116"/>
                </a:lnTo>
                <a:lnTo>
                  <a:pt x="16124111" y="8010055"/>
                </a:lnTo>
                <a:lnTo>
                  <a:pt x="16144012" y="8039608"/>
                </a:lnTo>
                <a:lnTo>
                  <a:pt x="16151314" y="8075752"/>
                </a:lnTo>
                <a:lnTo>
                  <a:pt x="16151314" y="7962430"/>
                </a:lnTo>
                <a:lnTo>
                  <a:pt x="16145523" y="7956626"/>
                </a:lnTo>
                <a:lnTo>
                  <a:pt x="16105073" y="7935633"/>
                </a:lnTo>
                <a:lnTo>
                  <a:pt x="16058553" y="7928102"/>
                </a:lnTo>
                <a:lnTo>
                  <a:pt x="16012033" y="7935633"/>
                </a:lnTo>
                <a:lnTo>
                  <a:pt x="15971584" y="7956626"/>
                </a:lnTo>
                <a:lnTo>
                  <a:pt x="15939669" y="7988605"/>
                </a:lnTo>
                <a:lnTo>
                  <a:pt x="15918726" y="8029130"/>
                </a:lnTo>
                <a:lnTo>
                  <a:pt x="15911208" y="8075752"/>
                </a:lnTo>
                <a:lnTo>
                  <a:pt x="15918726" y="8122361"/>
                </a:lnTo>
                <a:lnTo>
                  <a:pt x="15939669" y="8162887"/>
                </a:lnTo>
                <a:lnTo>
                  <a:pt x="15971584" y="8194865"/>
                </a:lnTo>
                <a:lnTo>
                  <a:pt x="16012033" y="8215858"/>
                </a:lnTo>
                <a:lnTo>
                  <a:pt x="16058553" y="8223390"/>
                </a:lnTo>
                <a:lnTo>
                  <a:pt x="16105073" y="8215858"/>
                </a:lnTo>
                <a:lnTo>
                  <a:pt x="16145523" y="8194865"/>
                </a:lnTo>
                <a:lnTo>
                  <a:pt x="16171647" y="8168691"/>
                </a:lnTo>
                <a:lnTo>
                  <a:pt x="16177438" y="8162887"/>
                </a:lnTo>
                <a:lnTo>
                  <a:pt x="16198380" y="8122361"/>
                </a:lnTo>
                <a:lnTo>
                  <a:pt x="16205911" y="8075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712273"/>
            <a:ext cx="6692900" cy="5889625"/>
          </a:xfrm>
          <a:custGeom>
            <a:avLst/>
            <a:gdLst/>
            <a:ahLst/>
            <a:cxnLst/>
            <a:rect l="l" t="t" r="r" b="b"/>
            <a:pathLst>
              <a:path w="6692900" h="5889625">
                <a:moveTo>
                  <a:pt x="2198814" y="0"/>
                </a:moveTo>
                <a:lnTo>
                  <a:pt x="0" y="0"/>
                </a:lnTo>
                <a:lnTo>
                  <a:pt x="0" y="19050"/>
                </a:lnTo>
                <a:lnTo>
                  <a:pt x="2198814" y="19050"/>
                </a:lnTo>
                <a:lnTo>
                  <a:pt x="2198814" y="0"/>
                </a:lnTo>
                <a:close/>
              </a:path>
              <a:path w="6692900" h="5889625">
                <a:moveTo>
                  <a:pt x="6692633" y="5870575"/>
                </a:moveTo>
                <a:lnTo>
                  <a:pt x="0" y="5870575"/>
                </a:lnTo>
                <a:lnTo>
                  <a:pt x="0" y="5889625"/>
                </a:lnTo>
                <a:lnTo>
                  <a:pt x="6692633" y="5889625"/>
                </a:lnTo>
                <a:lnTo>
                  <a:pt x="6692633" y="5870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075741" y="283271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365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38253" y="2401784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5">
                <a:moveTo>
                  <a:pt x="0" y="0"/>
                </a:moveTo>
                <a:lnTo>
                  <a:pt x="127643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19" y="3505199"/>
            <a:ext cx="12844271" cy="42824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74219"/>
            <a:ext cx="12833555" cy="2732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7886700"/>
            <a:ext cx="7924800" cy="8126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3095"/>
              </a:lnSpc>
              <a:spcBef>
                <a:spcPts val="120"/>
              </a:spcBef>
            </a:pPr>
            <a:r>
              <a:rPr sz="3000" i="1" spc="340" dirty="0">
                <a:solidFill>
                  <a:srgbClr val="FFFFFF"/>
                </a:solidFill>
                <a:latin typeface="Calibri"/>
                <a:cs typeface="Calibri"/>
              </a:rPr>
              <a:t>2K2</a:t>
            </a:r>
            <a:r>
              <a:rPr lang="en-GB" sz="3000" i="1" spc="34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000" i="1" spc="340" dirty="0">
                <a:solidFill>
                  <a:srgbClr val="FFFFFF"/>
                </a:solidFill>
                <a:latin typeface="Calibri"/>
                <a:cs typeface="Calibri"/>
              </a:rPr>
              <a:t>/CO/</a:t>
            </a:r>
            <a:r>
              <a:rPr lang="en-GB" sz="3000" i="1" spc="340" dirty="0">
                <a:solidFill>
                  <a:srgbClr val="FFFFFF"/>
                </a:solidFill>
                <a:latin typeface="Calibri"/>
                <a:cs typeface="Calibri"/>
              </a:rPr>
              <a:t>515</a:t>
            </a:r>
            <a:r>
              <a:rPr sz="3000" i="1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GB" sz="3000" i="1" spc="515" dirty="0">
                <a:solidFill>
                  <a:srgbClr val="FFFFFF"/>
                </a:solidFill>
                <a:latin typeface="Calibri"/>
                <a:cs typeface="Calibri"/>
              </a:rPr>
              <a:t>VIJAY KUMAR SAWHNEY</a:t>
            </a:r>
            <a:endParaRPr sz="3000" dirty="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</a:pPr>
            <a:r>
              <a:rPr sz="3000" i="1" spc="260" dirty="0">
                <a:solidFill>
                  <a:srgbClr val="FFFFFF"/>
                </a:solidFill>
                <a:latin typeface="Calibri"/>
                <a:cs typeface="Calibri"/>
              </a:rPr>
              <a:t>2K2</a:t>
            </a:r>
            <a:r>
              <a:rPr lang="en-GB" sz="3000" i="1" spc="260" dirty="0">
                <a:solidFill>
                  <a:srgbClr val="FFFFFF"/>
                </a:solidFill>
                <a:latin typeface="Calibri"/>
                <a:cs typeface="Calibri"/>
              </a:rPr>
              <a:t>1/CO/495</a:t>
            </a:r>
            <a:r>
              <a:rPr sz="3000" i="1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GB" sz="3000" i="1" spc="515" dirty="0">
                <a:solidFill>
                  <a:srgbClr val="FFFFFF"/>
                </a:solidFill>
                <a:latin typeface="Calibri"/>
                <a:cs typeface="Calibri"/>
              </a:rPr>
              <a:t>TUSHAR SAI GUPTA</a:t>
            </a:r>
            <a:endParaRPr sz="3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711" y="1"/>
              <a:ext cx="11982288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1998091"/>
              <a:ext cx="16230600" cy="7458075"/>
            </a:xfrm>
            <a:custGeom>
              <a:avLst/>
              <a:gdLst/>
              <a:ahLst/>
              <a:cxnLst/>
              <a:rect l="l" t="t" r="r" b="b"/>
              <a:pathLst>
                <a:path w="16230600" h="7458075">
                  <a:moveTo>
                    <a:pt x="16230598" y="7458074"/>
                  </a:moveTo>
                  <a:lnTo>
                    <a:pt x="0" y="74580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74580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2257" y="0"/>
              <a:ext cx="8605741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669053"/>
            <a:ext cx="84645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415" dirty="0"/>
              <a:t>TABLE</a:t>
            </a:r>
            <a:r>
              <a:rPr sz="6400" spc="-1080" dirty="0"/>
              <a:t> </a:t>
            </a:r>
            <a:r>
              <a:rPr sz="6400" spc="-260" dirty="0"/>
              <a:t>OF</a:t>
            </a:r>
            <a:r>
              <a:rPr sz="6400" spc="-1080" dirty="0"/>
              <a:t> </a:t>
            </a:r>
            <a:r>
              <a:rPr sz="6400" spc="-550" dirty="0"/>
              <a:t>CONTENTS</a:t>
            </a:r>
            <a:endParaRPr sz="6400" dirty="0"/>
          </a:p>
        </p:txBody>
      </p:sp>
      <p:grpSp>
        <p:nvGrpSpPr>
          <p:cNvPr id="7" name="object 7"/>
          <p:cNvGrpSpPr/>
          <p:nvPr/>
        </p:nvGrpSpPr>
        <p:grpSpPr>
          <a:xfrm>
            <a:off x="1766789" y="2519531"/>
            <a:ext cx="15479394" cy="6732905"/>
            <a:chOff x="1766789" y="2519531"/>
            <a:chExt cx="15479394" cy="67329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2519531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3224381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3929231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4634081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5338931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6043780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6748630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7453480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89" y="8158330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89" y="8863180"/>
              <a:ext cx="104775" cy="1047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487586" y="895680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17515" y="2341763"/>
            <a:ext cx="5045710" cy="5424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448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97180" algn="l"/>
              </a:tabLst>
            </a:pPr>
            <a:r>
              <a:rPr sz="2500" spc="285" dirty="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endParaRPr sz="2500" dirty="0">
              <a:latin typeface="Calibri"/>
              <a:cs typeface="Calibri"/>
            </a:endParaRPr>
          </a:p>
          <a:p>
            <a:pPr marL="361950" indent="-349885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62585" algn="l"/>
              </a:tabLst>
            </a:pPr>
            <a:r>
              <a:rPr sz="2500" spc="28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2500" dirty="0">
              <a:latin typeface="Calibri"/>
              <a:cs typeface="Calibri"/>
            </a:endParaRPr>
          </a:p>
          <a:p>
            <a:pPr marL="391795" indent="-37973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92430" algn="l"/>
              </a:tabLst>
            </a:pPr>
            <a:r>
              <a:rPr sz="2500" spc="32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4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80" dirty="0">
                <a:solidFill>
                  <a:srgbClr val="FFFFFF"/>
                </a:solidFill>
                <a:latin typeface="Calibri"/>
                <a:cs typeface="Calibri"/>
              </a:rPr>
              <a:t>Diagram</a:t>
            </a:r>
            <a:endParaRPr sz="2500" dirty="0">
              <a:latin typeface="Calibri"/>
              <a:cs typeface="Calibri"/>
            </a:endParaRPr>
          </a:p>
          <a:p>
            <a:pPr marL="361315" indent="-34925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61950" algn="l"/>
              </a:tabLst>
            </a:pPr>
            <a:r>
              <a:rPr sz="2500" spc="285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25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95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5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80" dirty="0">
                <a:solidFill>
                  <a:srgbClr val="FFFFFF"/>
                </a:solidFill>
                <a:latin typeface="Calibri"/>
                <a:cs typeface="Calibri"/>
              </a:rPr>
              <a:t>Diagram</a:t>
            </a:r>
            <a:endParaRPr sz="2500" dirty="0">
              <a:latin typeface="Calibri"/>
              <a:cs typeface="Calibri"/>
            </a:endParaRPr>
          </a:p>
          <a:p>
            <a:pPr marL="375285" indent="-36322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75920" algn="l"/>
              </a:tabLst>
            </a:pPr>
            <a:r>
              <a:rPr sz="2500" spc="34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2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5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80" dirty="0">
                <a:solidFill>
                  <a:srgbClr val="FFFFFF"/>
                </a:solidFill>
                <a:latin typeface="Calibri"/>
                <a:cs typeface="Calibri"/>
              </a:rPr>
              <a:t>Diagram</a:t>
            </a:r>
            <a:endParaRPr sz="2500" dirty="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69570" algn="l"/>
              </a:tabLst>
            </a:pPr>
            <a:r>
              <a:rPr sz="2500" spc="325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500" dirty="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84810" algn="l"/>
              </a:tabLst>
            </a:pPr>
            <a:r>
              <a:rPr sz="2500" spc="2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500" dirty="0">
              <a:latin typeface="Calibri"/>
              <a:cs typeface="Calibri"/>
            </a:endParaRPr>
          </a:p>
          <a:p>
            <a:pPr marL="375285" indent="-36322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375920" algn="l"/>
              </a:tabLst>
            </a:pPr>
            <a:r>
              <a:rPr sz="2500" spc="310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6BEB4F-4E4D-F55C-EA74-973CFA41E1B0}"/>
              </a:ext>
            </a:extLst>
          </p:cNvPr>
          <p:cNvSpPr/>
          <p:nvPr/>
        </p:nvSpPr>
        <p:spPr>
          <a:xfrm>
            <a:off x="1447800" y="7962900"/>
            <a:ext cx="838200" cy="1143000"/>
          </a:xfrm>
          <a:prstGeom prst="rect">
            <a:avLst/>
          </a:prstGeom>
          <a:solidFill>
            <a:srgbClr val="203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0148" rIns="0" bIns="0" rtlCol="0">
            <a:spAutoFit/>
          </a:bodyPr>
          <a:lstStyle/>
          <a:p>
            <a:pPr marL="5964555">
              <a:lnSpc>
                <a:spcPct val="100000"/>
              </a:lnSpc>
              <a:spcBef>
                <a:spcPts val="100"/>
              </a:spcBef>
            </a:pPr>
            <a:r>
              <a:rPr sz="6400" spc="-490" dirty="0"/>
              <a:t>ABSTRACT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9597852" y="4303423"/>
            <a:ext cx="7249795" cy="2813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95"/>
              </a:spcBef>
            </a:pPr>
            <a:r>
              <a:rPr sz="2600" spc="295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5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05" dirty="0">
                <a:solidFill>
                  <a:srgbClr val="FFFFFF"/>
                </a:solidFill>
                <a:latin typeface="Calibri"/>
                <a:cs typeface="Calibri"/>
              </a:rPr>
              <a:t>proper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8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95" dirty="0">
                <a:solidFill>
                  <a:srgbClr val="FFFFFF"/>
                </a:solidFill>
                <a:latin typeface="Calibri"/>
                <a:cs typeface="Calibri"/>
              </a:rPr>
              <a:t>DMV </a:t>
            </a:r>
            <a:r>
              <a:rPr sz="2600" spc="34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600" spc="11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75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50" dirty="0">
                <a:solidFill>
                  <a:srgbClr val="FFFFFF"/>
                </a:solidFill>
                <a:latin typeface="Calibri"/>
                <a:cs typeface="Calibri"/>
              </a:rPr>
              <a:t>made,</a:t>
            </a:r>
            <a:r>
              <a:rPr sz="2600" spc="11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265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2600" spc="11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2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484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265" dirty="0">
                <a:solidFill>
                  <a:srgbClr val="FFFFFF"/>
                </a:solidFill>
                <a:latin typeface="Calibri"/>
                <a:cs typeface="Calibri"/>
              </a:rPr>
              <a:t>country. </a:t>
            </a:r>
            <a:r>
              <a:rPr sz="2600" spc="24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26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6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45" dirty="0">
                <a:solidFill>
                  <a:srgbClr val="FFFFFF"/>
                </a:solidFill>
                <a:latin typeface="Calibri"/>
                <a:cs typeface="Calibri"/>
              </a:rPr>
              <a:t>project,</a:t>
            </a:r>
            <a:r>
              <a:rPr sz="26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95" dirty="0">
                <a:solidFill>
                  <a:srgbClr val="FFFFFF"/>
                </a:solidFill>
                <a:latin typeface="Calibri"/>
                <a:cs typeface="Calibri"/>
              </a:rPr>
              <a:t>aim</a:t>
            </a:r>
            <a:r>
              <a:rPr sz="26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7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26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4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600" spc="420" dirty="0">
                <a:solidFill>
                  <a:srgbClr val="FFFFFF"/>
                </a:solidFill>
                <a:latin typeface="Calibri"/>
                <a:cs typeface="Calibri"/>
              </a:rPr>
              <a:t>DMV</a:t>
            </a:r>
            <a:r>
              <a:rPr sz="26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45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5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6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0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6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30" dirty="0">
                <a:solidFill>
                  <a:srgbClr val="FFFFFF"/>
                </a:solidFill>
                <a:latin typeface="Calibri"/>
                <a:cs typeface="Calibri"/>
              </a:rPr>
              <a:t>mitigates </a:t>
            </a:r>
            <a:r>
              <a:rPr sz="2600" spc="3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5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55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2600" spc="5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0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600" spc="5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40" dirty="0">
                <a:solidFill>
                  <a:srgbClr val="FFFFFF"/>
                </a:solidFill>
                <a:latin typeface="Calibri"/>
                <a:cs typeface="Calibri"/>
              </a:rPr>
              <a:t>Iand</a:t>
            </a:r>
            <a:r>
              <a:rPr sz="2600" spc="5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360" dirty="0">
                <a:solidFill>
                  <a:srgbClr val="FFFFFF"/>
                </a:solidFill>
                <a:latin typeface="Calibri"/>
                <a:cs typeface="Calibri"/>
              </a:rPr>
              <a:t>thousands</a:t>
            </a:r>
            <a:r>
              <a:rPr sz="2600" spc="5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600" spc="17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spc="29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25" dirty="0">
                <a:solidFill>
                  <a:srgbClr val="FFFFFF"/>
                </a:solidFill>
                <a:latin typeface="Calibri"/>
                <a:cs typeface="Calibri"/>
              </a:rPr>
              <a:t>applicants</a:t>
            </a:r>
            <a:r>
              <a:rPr sz="2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420" dirty="0">
                <a:solidFill>
                  <a:srgbClr val="FFFFFF"/>
                </a:solidFill>
                <a:latin typeface="Calibri"/>
                <a:cs typeface="Calibri"/>
              </a:rPr>
              <a:t>DMV</a:t>
            </a:r>
            <a:r>
              <a:rPr sz="26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34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6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250" dirty="0">
                <a:solidFill>
                  <a:srgbClr val="FFFFFF"/>
                </a:solidFill>
                <a:latin typeface="Calibri"/>
                <a:cs typeface="Calibri"/>
              </a:rPr>
              <a:t>faced.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5675" y="4612969"/>
            <a:ext cx="7080884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  <a:tabLst>
                <a:tab pos="1800225" algn="l"/>
                <a:tab pos="2794635" algn="l"/>
                <a:tab pos="3312795" algn="l"/>
                <a:tab pos="3514090" algn="l"/>
                <a:tab pos="4104004" algn="l"/>
                <a:tab pos="5027295" algn="l"/>
                <a:tab pos="6330950" algn="l"/>
                <a:tab pos="6704330" algn="l"/>
              </a:tabLst>
            </a:pPr>
            <a:r>
              <a:rPr sz="2900" spc="350" dirty="0">
                <a:solidFill>
                  <a:srgbClr val="FFFFFF"/>
                </a:solidFill>
                <a:latin typeface="Calibri"/>
                <a:cs typeface="Calibri"/>
              </a:rPr>
              <a:t>Efﬁcient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290" dirty="0">
                <a:solidFill>
                  <a:srgbClr val="FFFFFF"/>
                </a:solidFill>
                <a:latin typeface="Calibri"/>
                <a:cs typeface="Calibri"/>
              </a:rPr>
              <a:t>storage,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900" spc="360" dirty="0">
                <a:solidFill>
                  <a:srgbClr val="FFFFFF"/>
                </a:solidFill>
                <a:latin typeface="Calibri"/>
                <a:cs typeface="Calibri"/>
              </a:rPr>
              <a:t>maintenance,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40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900" spc="47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3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285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43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5543" y="5641669"/>
            <a:ext cx="407797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5585">
              <a:lnSpc>
                <a:spcPct val="116399"/>
              </a:lnSpc>
              <a:spcBef>
                <a:spcPts val="100"/>
              </a:spcBef>
              <a:tabLst>
                <a:tab pos="1583055" algn="l"/>
                <a:tab pos="1682750" algn="l"/>
                <a:tab pos="2679700" algn="l"/>
              </a:tabLst>
            </a:pPr>
            <a:r>
              <a:rPr sz="2900" spc="32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900" spc="409" dirty="0">
                <a:solidFill>
                  <a:srgbClr val="FFFFFF"/>
                </a:solidFill>
                <a:latin typeface="Calibri"/>
                <a:cs typeface="Calibri"/>
              </a:rPr>
              <a:t>government </a:t>
            </a:r>
            <a:r>
              <a:rPr sz="2900" spc="26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17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390" dirty="0">
                <a:solidFill>
                  <a:srgbClr val="FFFFFF"/>
                </a:solidFill>
                <a:latin typeface="Calibri"/>
                <a:cs typeface="Calibri"/>
              </a:rPr>
              <a:t>utmost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5675" y="5641669"/>
            <a:ext cx="2562225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99"/>
              </a:lnSpc>
              <a:spcBef>
                <a:spcPts val="100"/>
              </a:spcBef>
            </a:pPr>
            <a:r>
              <a:rPr sz="2900" spc="3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900" spc="560" dirty="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sz="2900" spc="310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2900" spc="385" dirty="0">
                <a:solidFill>
                  <a:srgbClr val="FFFFFF"/>
                </a:solidFill>
                <a:latin typeface="Calibri"/>
                <a:cs typeface="Calibri"/>
              </a:rPr>
              <a:t>departments </a:t>
            </a:r>
            <a:r>
              <a:rPr sz="2900" spc="335" dirty="0">
                <a:solidFill>
                  <a:srgbClr val="FFFFFF"/>
                </a:solidFill>
                <a:latin typeface="Calibri"/>
                <a:cs typeface="Calibri"/>
              </a:rPr>
              <a:t>importance.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29108" y="8528109"/>
            <a:ext cx="1758950" cy="1758950"/>
          </a:xfrm>
          <a:custGeom>
            <a:avLst/>
            <a:gdLst/>
            <a:ahLst/>
            <a:cxnLst/>
            <a:rect l="l" t="t" r="r" b="b"/>
            <a:pathLst>
              <a:path w="1758950" h="1758950">
                <a:moveTo>
                  <a:pt x="1758889" y="1758889"/>
                </a:moveTo>
                <a:lnTo>
                  <a:pt x="0" y="1758889"/>
                </a:lnTo>
                <a:lnTo>
                  <a:pt x="1758889" y="0"/>
                </a:lnTo>
                <a:lnTo>
                  <a:pt x="1758889" y="1758889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872" y="1475139"/>
            <a:ext cx="13782674" cy="81040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53" rIns="0" bIns="0" rtlCol="0">
            <a:spAutoFit/>
          </a:bodyPr>
          <a:lstStyle/>
          <a:p>
            <a:pPr marL="4489450">
              <a:lnSpc>
                <a:spcPct val="100000"/>
              </a:lnSpc>
              <a:spcBef>
                <a:spcPts val="130"/>
              </a:spcBef>
            </a:pPr>
            <a:r>
              <a:rPr sz="5850" spc="-434" dirty="0"/>
              <a:t>USE</a:t>
            </a:r>
            <a:r>
              <a:rPr sz="5850" spc="-980" dirty="0"/>
              <a:t> </a:t>
            </a:r>
            <a:r>
              <a:rPr sz="5850" spc="-345" dirty="0"/>
              <a:t>CASE</a:t>
            </a:r>
            <a:r>
              <a:rPr sz="5850" spc="-980" dirty="0"/>
              <a:t> </a:t>
            </a:r>
            <a:r>
              <a:rPr sz="5850" spc="-545" dirty="0"/>
              <a:t>D</a:t>
            </a:r>
            <a:r>
              <a:rPr sz="5850" spc="-760" dirty="0"/>
              <a:t>I</a:t>
            </a:r>
            <a:r>
              <a:rPr sz="5850" spc="-545" dirty="0"/>
              <a:t>A</a:t>
            </a:r>
            <a:r>
              <a:rPr sz="5850" spc="-565" dirty="0"/>
              <a:t>GR</a:t>
            </a:r>
            <a:r>
              <a:rPr sz="5850" spc="-545" dirty="0"/>
              <a:t>A</a:t>
            </a:r>
            <a:r>
              <a:rPr sz="5850" spc="-195" dirty="0"/>
              <a:t>M</a:t>
            </a:r>
            <a:endParaRPr sz="58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443"/>
            <a:ext cx="18288000" cy="10273030"/>
            <a:chOff x="0" y="14443"/>
            <a:chExt cx="18288000" cy="10273030"/>
          </a:xfrm>
        </p:grpSpPr>
        <p:sp>
          <p:nvSpPr>
            <p:cNvPr id="3" name="object 3"/>
            <p:cNvSpPr/>
            <p:nvPr/>
          </p:nvSpPr>
          <p:spPr>
            <a:xfrm>
              <a:off x="0" y="14443"/>
              <a:ext cx="18288000" cy="10273030"/>
            </a:xfrm>
            <a:custGeom>
              <a:avLst/>
              <a:gdLst/>
              <a:ahLst/>
              <a:cxnLst/>
              <a:rect l="l" t="t" r="r" b="b"/>
              <a:pathLst>
                <a:path w="18288000" h="10273030">
                  <a:moveTo>
                    <a:pt x="18287998" y="10272556"/>
                  </a:moveTo>
                  <a:lnTo>
                    <a:pt x="0" y="10272556"/>
                  </a:lnTo>
                  <a:lnTo>
                    <a:pt x="0" y="10229242"/>
                  </a:lnTo>
                  <a:lnTo>
                    <a:pt x="18287998" y="0"/>
                  </a:lnTo>
                  <a:lnTo>
                    <a:pt x="18287998" y="10272556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805637"/>
              <a:ext cx="3759835" cy="3481704"/>
            </a:xfrm>
            <a:custGeom>
              <a:avLst/>
              <a:gdLst/>
              <a:ahLst/>
              <a:cxnLst/>
              <a:rect l="l" t="t" r="r" b="b"/>
              <a:pathLst>
                <a:path w="3759835" h="3481704">
                  <a:moveTo>
                    <a:pt x="0" y="0"/>
                  </a:moveTo>
                  <a:lnTo>
                    <a:pt x="3759284" y="3481360"/>
                  </a:lnTo>
                  <a:lnTo>
                    <a:pt x="0" y="3481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28711"/>
              <a:ext cx="18202910" cy="9258300"/>
            </a:xfrm>
            <a:custGeom>
              <a:avLst/>
              <a:gdLst/>
              <a:ahLst/>
              <a:cxnLst/>
              <a:rect l="l" t="t" r="r" b="b"/>
              <a:pathLst>
                <a:path w="18202910" h="9258300">
                  <a:moveTo>
                    <a:pt x="148501" y="3237636"/>
                  </a:moveTo>
                  <a:lnTo>
                    <a:pt x="145516" y="3222853"/>
                  </a:lnTo>
                  <a:lnTo>
                    <a:pt x="137388" y="3210788"/>
                  </a:lnTo>
                  <a:lnTo>
                    <a:pt x="125323" y="3202648"/>
                  </a:lnTo>
                  <a:lnTo>
                    <a:pt x="110540" y="3199663"/>
                  </a:lnTo>
                  <a:lnTo>
                    <a:pt x="95770" y="3202648"/>
                  </a:lnTo>
                  <a:lnTo>
                    <a:pt x="83705" y="3210788"/>
                  </a:lnTo>
                  <a:lnTo>
                    <a:pt x="75565" y="3222853"/>
                  </a:lnTo>
                  <a:lnTo>
                    <a:pt x="72580" y="3237636"/>
                  </a:lnTo>
                  <a:lnTo>
                    <a:pt x="75565" y="3252406"/>
                  </a:lnTo>
                  <a:lnTo>
                    <a:pt x="83693" y="3264471"/>
                  </a:lnTo>
                  <a:lnTo>
                    <a:pt x="95770" y="3272612"/>
                  </a:lnTo>
                  <a:lnTo>
                    <a:pt x="110540" y="3275596"/>
                  </a:lnTo>
                  <a:lnTo>
                    <a:pt x="125323" y="3272612"/>
                  </a:lnTo>
                  <a:lnTo>
                    <a:pt x="137388" y="3264471"/>
                  </a:lnTo>
                  <a:lnTo>
                    <a:pt x="145516" y="3252406"/>
                  </a:lnTo>
                  <a:lnTo>
                    <a:pt x="148501" y="3237636"/>
                  </a:lnTo>
                  <a:close/>
                </a:path>
                <a:path w="18202910" h="9258300">
                  <a:moveTo>
                    <a:pt x="148501" y="3011347"/>
                  </a:moveTo>
                  <a:lnTo>
                    <a:pt x="145516" y="2996565"/>
                  </a:lnTo>
                  <a:lnTo>
                    <a:pt x="137388" y="2984500"/>
                  </a:lnTo>
                  <a:lnTo>
                    <a:pt x="125323" y="2976359"/>
                  </a:lnTo>
                  <a:lnTo>
                    <a:pt x="110540" y="2973374"/>
                  </a:lnTo>
                  <a:lnTo>
                    <a:pt x="95770" y="2976359"/>
                  </a:lnTo>
                  <a:lnTo>
                    <a:pt x="83705" y="2984500"/>
                  </a:lnTo>
                  <a:lnTo>
                    <a:pt x="75565" y="2996565"/>
                  </a:lnTo>
                  <a:lnTo>
                    <a:pt x="72580" y="3011347"/>
                  </a:lnTo>
                  <a:lnTo>
                    <a:pt x="75565" y="3026118"/>
                  </a:lnTo>
                  <a:lnTo>
                    <a:pt x="83693" y="3038183"/>
                  </a:lnTo>
                  <a:lnTo>
                    <a:pt x="95770" y="3046323"/>
                  </a:lnTo>
                  <a:lnTo>
                    <a:pt x="110540" y="3049308"/>
                  </a:lnTo>
                  <a:lnTo>
                    <a:pt x="125323" y="3046323"/>
                  </a:lnTo>
                  <a:lnTo>
                    <a:pt x="137388" y="3038183"/>
                  </a:lnTo>
                  <a:lnTo>
                    <a:pt x="145516" y="3026118"/>
                  </a:lnTo>
                  <a:lnTo>
                    <a:pt x="148501" y="3011347"/>
                  </a:lnTo>
                  <a:close/>
                </a:path>
                <a:path w="18202910" h="9258300">
                  <a:moveTo>
                    <a:pt x="148501" y="2785046"/>
                  </a:moveTo>
                  <a:lnTo>
                    <a:pt x="145516" y="2770276"/>
                  </a:lnTo>
                  <a:lnTo>
                    <a:pt x="137388" y="2758211"/>
                  </a:lnTo>
                  <a:lnTo>
                    <a:pt x="125323" y="2750070"/>
                  </a:lnTo>
                  <a:lnTo>
                    <a:pt x="110540" y="2747086"/>
                  </a:lnTo>
                  <a:lnTo>
                    <a:pt x="95770" y="2750070"/>
                  </a:lnTo>
                  <a:lnTo>
                    <a:pt x="83705" y="2758211"/>
                  </a:lnTo>
                  <a:lnTo>
                    <a:pt x="75565" y="2770276"/>
                  </a:lnTo>
                  <a:lnTo>
                    <a:pt x="72580" y="2785046"/>
                  </a:lnTo>
                  <a:lnTo>
                    <a:pt x="75565" y="2799829"/>
                  </a:lnTo>
                  <a:lnTo>
                    <a:pt x="83693" y="2811894"/>
                  </a:lnTo>
                  <a:lnTo>
                    <a:pt x="95770" y="2820035"/>
                  </a:lnTo>
                  <a:lnTo>
                    <a:pt x="110540" y="2823019"/>
                  </a:lnTo>
                  <a:lnTo>
                    <a:pt x="125323" y="2820035"/>
                  </a:lnTo>
                  <a:lnTo>
                    <a:pt x="137388" y="2811894"/>
                  </a:lnTo>
                  <a:lnTo>
                    <a:pt x="145516" y="2799829"/>
                  </a:lnTo>
                  <a:lnTo>
                    <a:pt x="148501" y="2785046"/>
                  </a:lnTo>
                  <a:close/>
                </a:path>
                <a:path w="18202910" h="9258300">
                  <a:moveTo>
                    <a:pt x="148501" y="2558758"/>
                  </a:moveTo>
                  <a:lnTo>
                    <a:pt x="145516" y="2543987"/>
                  </a:lnTo>
                  <a:lnTo>
                    <a:pt x="137388" y="2531910"/>
                  </a:lnTo>
                  <a:lnTo>
                    <a:pt x="125323" y="2523782"/>
                  </a:lnTo>
                  <a:lnTo>
                    <a:pt x="110540" y="2520797"/>
                  </a:lnTo>
                  <a:lnTo>
                    <a:pt x="95770" y="2523782"/>
                  </a:lnTo>
                  <a:lnTo>
                    <a:pt x="83705" y="2531910"/>
                  </a:lnTo>
                  <a:lnTo>
                    <a:pt x="75565" y="2543987"/>
                  </a:lnTo>
                  <a:lnTo>
                    <a:pt x="72580" y="2558758"/>
                  </a:lnTo>
                  <a:lnTo>
                    <a:pt x="75565" y="2573540"/>
                  </a:lnTo>
                  <a:lnTo>
                    <a:pt x="83693" y="2585605"/>
                  </a:lnTo>
                  <a:lnTo>
                    <a:pt x="95770" y="2593746"/>
                  </a:lnTo>
                  <a:lnTo>
                    <a:pt x="110540" y="2596731"/>
                  </a:lnTo>
                  <a:lnTo>
                    <a:pt x="125323" y="2593746"/>
                  </a:lnTo>
                  <a:lnTo>
                    <a:pt x="137388" y="2585605"/>
                  </a:lnTo>
                  <a:lnTo>
                    <a:pt x="145516" y="2573540"/>
                  </a:lnTo>
                  <a:lnTo>
                    <a:pt x="148501" y="2558758"/>
                  </a:lnTo>
                  <a:close/>
                </a:path>
                <a:path w="18202910" h="9258300">
                  <a:moveTo>
                    <a:pt x="148501" y="2332469"/>
                  </a:moveTo>
                  <a:lnTo>
                    <a:pt x="145516" y="2317699"/>
                  </a:lnTo>
                  <a:lnTo>
                    <a:pt x="137388" y="2305621"/>
                  </a:lnTo>
                  <a:lnTo>
                    <a:pt x="125323" y="2297493"/>
                  </a:lnTo>
                  <a:lnTo>
                    <a:pt x="110540" y="2294509"/>
                  </a:lnTo>
                  <a:lnTo>
                    <a:pt x="95770" y="2297493"/>
                  </a:lnTo>
                  <a:lnTo>
                    <a:pt x="83705" y="2305621"/>
                  </a:lnTo>
                  <a:lnTo>
                    <a:pt x="75565" y="2317699"/>
                  </a:lnTo>
                  <a:lnTo>
                    <a:pt x="72580" y="2332469"/>
                  </a:lnTo>
                  <a:lnTo>
                    <a:pt x="75565" y="2347252"/>
                  </a:lnTo>
                  <a:lnTo>
                    <a:pt x="83693" y="2359317"/>
                  </a:lnTo>
                  <a:lnTo>
                    <a:pt x="95770" y="2367457"/>
                  </a:lnTo>
                  <a:lnTo>
                    <a:pt x="110540" y="2370442"/>
                  </a:lnTo>
                  <a:lnTo>
                    <a:pt x="125323" y="2367457"/>
                  </a:lnTo>
                  <a:lnTo>
                    <a:pt x="137388" y="2359317"/>
                  </a:lnTo>
                  <a:lnTo>
                    <a:pt x="145516" y="2347252"/>
                  </a:lnTo>
                  <a:lnTo>
                    <a:pt x="148501" y="2332469"/>
                  </a:lnTo>
                  <a:close/>
                </a:path>
                <a:path w="18202910" h="9258300">
                  <a:moveTo>
                    <a:pt x="148501" y="2101900"/>
                  </a:moveTo>
                  <a:lnTo>
                    <a:pt x="145516" y="2087130"/>
                  </a:lnTo>
                  <a:lnTo>
                    <a:pt x="137388" y="2075053"/>
                  </a:lnTo>
                  <a:lnTo>
                    <a:pt x="125323" y="2066925"/>
                  </a:lnTo>
                  <a:lnTo>
                    <a:pt x="110540" y="2063940"/>
                  </a:lnTo>
                  <a:lnTo>
                    <a:pt x="95770" y="2066925"/>
                  </a:lnTo>
                  <a:lnTo>
                    <a:pt x="83705" y="2075053"/>
                  </a:lnTo>
                  <a:lnTo>
                    <a:pt x="75565" y="2087130"/>
                  </a:lnTo>
                  <a:lnTo>
                    <a:pt x="72580" y="2101900"/>
                  </a:lnTo>
                  <a:lnTo>
                    <a:pt x="75565" y="2116683"/>
                  </a:lnTo>
                  <a:lnTo>
                    <a:pt x="83693" y="2128748"/>
                  </a:lnTo>
                  <a:lnTo>
                    <a:pt x="95770" y="2136889"/>
                  </a:lnTo>
                  <a:lnTo>
                    <a:pt x="110540" y="2139873"/>
                  </a:lnTo>
                  <a:lnTo>
                    <a:pt x="125323" y="2136889"/>
                  </a:lnTo>
                  <a:lnTo>
                    <a:pt x="137388" y="2128748"/>
                  </a:lnTo>
                  <a:lnTo>
                    <a:pt x="145516" y="2116683"/>
                  </a:lnTo>
                  <a:lnTo>
                    <a:pt x="148501" y="2101900"/>
                  </a:lnTo>
                  <a:close/>
                </a:path>
                <a:path w="18202910" h="9258300">
                  <a:moveTo>
                    <a:pt x="148501" y="1875612"/>
                  </a:moveTo>
                  <a:lnTo>
                    <a:pt x="145516" y="1860829"/>
                  </a:lnTo>
                  <a:lnTo>
                    <a:pt x="137388" y="1848764"/>
                  </a:lnTo>
                  <a:lnTo>
                    <a:pt x="125323" y="1840636"/>
                  </a:lnTo>
                  <a:lnTo>
                    <a:pt x="110540" y="1837651"/>
                  </a:lnTo>
                  <a:lnTo>
                    <a:pt x="95770" y="1840636"/>
                  </a:lnTo>
                  <a:lnTo>
                    <a:pt x="83705" y="1848764"/>
                  </a:lnTo>
                  <a:lnTo>
                    <a:pt x="75565" y="1860829"/>
                  </a:lnTo>
                  <a:lnTo>
                    <a:pt x="72580" y="1875612"/>
                  </a:lnTo>
                  <a:lnTo>
                    <a:pt x="75565" y="1890395"/>
                  </a:lnTo>
                  <a:lnTo>
                    <a:pt x="83693" y="1902460"/>
                  </a:lnTo>
                  <a:lnTo>
                    <a:pt x="95770" y="1910600"/>
                  </a:lnTo>
                  <a:lnTo>
                    <a:pt x="110540" y="1913572"/>
                  </a:lnTo>
                  <a:lnTo>
                    <a:pt x="125323" y="1910600"/>
                  </a:lnTo>
                  <a:lnTo>
                    <a:pt x="137388" y="1902460"/>
                  </a:lnTo>
                  <a:lnTo>
                    <a:pt x="145516" y="1890395"/>
                  </a:lnTo>
                  <a:lnTo>
                    <a:pt x="148501" y="1875612"/>
                  </a:lnTo>
                  <a:close/>
                </a:path>
                <a:path w="18202910" h="9258300">
                  <a:moveTo>
                    <a:pt x="148501" y="1649323"/>
                  </a:moveTo>
                  <a:lnTo>
                    <a:pt x="145516" y="1634540"/>
                  </a:lnTo>
                  <a:lnTo>
                    <a:pt x="137388" y="1622475"/>
                  </a:lnTo>
                  <a:lnTo>
                    <a:pt x="125323" y="1614335"/>
                  </a:lnTo>
                  <a:lnTo>
                    <a:pt x="110540" y="1611350"/>
                  </a:lnTo>
                  <a:lnTo>
                    <a:pt x="95770" y="1614335"/>
                  </a:lnTo>
                  <a:lnTo>
                    <a:pt x="83705" y="1622475"/>
                  </a:lnTo>
                  <a:lnTo>
                    <a:pt x="75565" y="1634540"/>
                  </a:lnTo>
                  <a:lnTo>
                    <a:pt x="72580" y="1649323"/>
                  </a:lnTo>
                  <a:lnTo>
                    <a:pt x="75565" y="1664106"/>
                  </a:lnTo>
                  <a:lnTo>
                    <a:pt x="83693" y="1676171"/>
                  </a:lnTo>
                  <a:lnTo>
                    <a:pt x="95770" y="1684299"/>
                  </a:lnTo>
                  <a:lnTo>
                    <a:pt x="110540" y="1687283"/>
                  </a:lnTo>
                  <a:lnTo>
                    <a:pt x="125323" y="1684299"/>
                  </a:lnTo>
                  <a:lnTo>
                    <a:pt x="137388" y="1676171"/>
                  </a:lnTo>
                  <a:lnTo>
                    <a:pt x="145516" y="1664106"/>
                  </a:lnTo>
                  <a:lnTo>
                    <a:pt x="148501" y="1649323"/>
                  </a:lnTo>
                  <a:close/>
                </a:path>
                <a:path w="18202910" h="9258300">
                  <a:moveTo>
                    <a:pt x="148501" y="1423035"/>
                  </a:moveTo>
                  <a:lnTo>
                    <a:pt x="145516" y="1408252"/>
                  </a:lnTo>
                  <a:lnTo>
                    <a:pt x="137388" y="1396187"/>
                  </a:lnTo>
                  <a:lnTo>
                    <a:pt x="125323" y="1388046"/>
                  </a:lnTo>
                  <a:lnTo>
                    <a:pt x="110540" y="1385062"/>
                  </a:lnTo>
                  <a:lnTo>
                    <a:pt x="95770" y="1388046"/>
                  </a:lnTo>
                  <a:lnTo>
                    <a:pt x="83705" y="1396187"/>
                  </a:lnTo>
                  <a:lnTo>
                    <a:pt x="75565" y="1408252"/>
                  </a:lnTo>
                  <a:lnTo>
                    <a:pt x="72580" y="1423035"/>
                  </a:lnTo>
                  <a:lnTo>
                    <a:pt x="75565" y="1437805"/>
                  </a:lnTo>
                  <a:lnTo>
                    <a:pt x="83693" y="1449882"/>
                  </a:lnTo>
                  <a:lnTo>
                    <a:pt x="95770" y="1458010"/>
                  </a:lnTo>
                  <a:lnTo>
                    <a:pt x="110540" y="1460995"/>
                  </a:lnTo>
                  <a:lnTo>
                    <a:pt x="125323" y="1458010"/>
                  </a:lnTo>
                  <a:lnTo>
                    <a:pt x="137388" y="1449882"/>
                  </a:lnTo>
                  <a:lnTo>
                    <a:pt x="145516" y="1437805"/>
                  </a:lnTo>
                  <a:lnTo>
                    <a:pt x="148501" y="1423035"/>
                  </a:lnTo>
                  <a:close/>
                </a:path>
                <a:path w="18202910" h="9258300">
                  <a:moveTo>
                    <a:pt x="148501" y="1196746"/>
                  </a:moveTo>
                  <a:lnTo>
                    <a:pt x="145516" y="1181963"/>
                  </a:lnTo>
                  <a:lnTo>
                    <a:pt x="137388" y="1169898"/>
                  </a:lnTo>
                  <a:lnTo>
                    <a:pt x="125323" y="1161757"/>
                  </a:lnTo>
                  <a:lnTo>
                    <a:pt x="110540" y="1158773"/>
                  </a:lnTo>
                  <a:lnTo>
                    <a:pt x="95770" y="1161757"/>
                  </a:lnTo>
                  <a:lnTo>
                    <a:pt x="83705" y="1169898"/>
                  </a:lnTo>
                  <a:lnTo>
                    <a:pt x="75565" y="1181963"/>
                  </a:lnTo>
                  <a:lnTo>
                    <a:pt x="72580" y="1196746"/>
                  </a:lnTo>
                  <a:lnTo>
                    <a:pt x="75565" y="1211516"/>
                  </a:lnTo>
                  <a:lnTo>
                    <a:pt x="83693" y="1223594"/>
                  </a:lnTo>
                  <a:lnTo>
                    <a:pt x="95770" y="1231722"/>
                  </a:lnTo>
                  <a:lnTo>
                    <a:pt x="110540" y="1234706"/>
                  </a:lnTo>
                  <a:lnTo>
                    <a:pt x="125323" y="1231722"/>
                  </a:lnTo>
                  <a:lnTo>
                    <a:pt x="137388" y="1223594"/>
                  </a:lnTo>
                  <a:lnTo>
                    <a:pt x="145516" y="1211516"/>
                  </a:lnTo>
                  <a:lnTo>
                    <a:pt x="148501" y="1196746"/>
                  </a:lnTo>
                  <a:close/>
                </a:path>
                <a:path w="18202910" h="9258300">
                  <a:moveTo>
                    <a:pt x="148501" y="970457"/>
                  </a:moveTo>
                  <a:lnTo>
                    <a:pt x="145516" y="955675"/>
                  </a:lnTo>
                  <a:lnTo>
                    <a:pt x="137388" y="943610"/>
                  </a:lnTo>
                  <a:lnTo>
                    <a:pt x="125323" y="935469"/>
                  </a:lnTo>
                  <a:lnTo>
                    <a:pt x="110540" y="932484"/>
                  </a:lnTo>
                  <a:lnTo>
                    <a:pt x="95770" y="935469"/>
                  </a:lnTo>
                  <a:lnTo>
                    <a:pt x="83705" y="943610"/>
                  </a:lnTo>
                  <a:lnTo>
                    <a:pt x="75565" y="955675"/>
                  </a:lnTo>
                  <a:lnTo>
                    <a:pt x="72580" y="970457"/>
                  </a:lnTo>
                  <a:lnTo>
                    <a:pt x="75565" y="985227"/>
                  </a:lnTo>
                  <a:lnTo>
                    <a:pt x="83693" y="997292"/>
                  </a:lnTo>
                  <a:lnTo>
                    <a:pt x="95770" y="1005433"/>
                  </a:lnTo>
                  <a:lnTo>
                    <a:pt x="110540" y="1008418"/>
                  </a:lnTo>
                  <a:lnTo>
                    <a:pt x="125323" y="1005433"/>
                  </a:lnTo>
                  <a:lnTo>
                    <a:pt x="137388" y="997292"/>
                  </a:lnTo>
                  <a:lnTo>
                    <a:pt x="145516" y="985227"/>
                  </a:lnTo>
                  <a:lnTo>
                    <a:pt x="148501" y="970457"/>
                  </a:lnTo>
                  <a:close/>
                </a:path>
                <a:path w="18202910" h="9258300">
                  <a:moveTo>
                    <a:pt x="148501" y="744156"/>
                  </a:moveTo>
                  <a:lnTo>
                    <a:pt x="145516" y="729386"/>
                  </a:lnTo>
                  <a:lnTo>
                    <a:pt x="137388" y="717321"/>
                  </a:lnTo>
                  <a:lnTo>
                    <a:pt x="125323" y="709180"/>
                  </a:lnTo>
                  <a:lnTo>
                    <a:pt x="110540" y="706196"/>
                  </a:lnTo>
                  <a:lnTo>
                    <a:pt x="95770" y="709180"/>
                  </a:lnTo>
                  <a:lnTo>
                    <a:pt x="83705" y="717321"/>
                  </a:lnTo>
                  <a:lnTo>
                    <a:pt x="75565" y="729386"/>
                  </a:lnTo>
                  <a:lnTo>
                    <a:pt x="72580" y="744156"/>
                  </a:lnTo>
                  <a:lnTo>
                    <a:pt x="75565" y="758939"/>
                  </a:lnTo>
                  <a:lnTo>
                    <a:pt x="83693" y="771004"/>
                  </a:lnTo>
                  <a:lnTo>
                    <a:pt x="95770" y="779145"/>
                  </a:lnTo>
                  <a:lnTo>
                    <a:pt x="110540" y="782129"/>
                  </a:lnTo>
                  <a:lnTo>
                    <a:pt x="125323" y="779145"/>
                  </a:lnTo>
                  <a:lnTo>
                    <a:pt x="137388" y="771004"/>
                  </a:lnTo>
                  <a:lnTo>
                    <a:pt x="145516" y="758939"/>
                  </a:lnTo>
                  <a:lnTo>
                    <a:pt x="148501" y="744156"/>
                  </a:lnTo>
                  <a:close/>
                </a:path>
                <a:path w="18202910" h="9258300">
                  <a:moveTo>
                    <a:pt x="370027" y="3237636"/>
                  </a:moveTo>
                  <a:lnTo>
                    <a:pt x="367042" y="3222853"/>
                  </a:lnTo>
                  <a:lnTo>
                    <a:pt x="358914" y="3210788"/>
                  </a:lnTo>
                  <a:lnTo>
                    <a:pt x="346837" y="3202648"/>
                  </a:lnTo>
                  <a:lnTo>
                    <a:pt x="332066" y="3199663"/>
                  </a:lnTo>
                  <a:lnTo>
                    <a:pt x="317284" y="3202648"/>
                  </a:lnTo>
                  <a:lnTo>
                    <a:pt x="305219" y="3210788"/>
                  </a:lnTo>
                  <a:lnTo>
                    <a:pt x="297091" y="3222853"/>
                  </a:lnTo>
                  <a:lnTo>
                    <a:pt x="294106" y="3237636"/>
                  </a:lnTo>
                  <a:lnTo>
                    <a:pt x="297091" y="3252406"/>
                  </a:lnTo>
                  <a:lnTo>
                    <a:pt x="305219" y="3264471"/>
                  </a:lnTo>
                  <a:lnTo>
                    <a:pt x="317284" y="3272612"/>
                  </a:lnTo>
                  <a:lnTo>
                    <a:pt x="332066" y="3275596"/>
                  </a:lnTo>
                  <a:lnTo>
                    <a:pt x="346837" y="3272612"/>
                  </a:lnTo>
                  <a:lnTo>
                    <a:pt x="358902" y="3264471"/>
                  </a:lnTo>
                  <a:lnTo>
                    <a:pt x="367042" y="3252406"/>
                  </a:lnTo>
                  <a:lnTo>
                    <a:pt x="370027" y="3237636"/>
                  </a:lnTo>
                  <a:close/>
                </a:path>
                <a:path w="18202910" h="9258300">
                  <a:moveTo>
                    <a:pt x="370027" y="3011347"/>
                  </a:moveTo>
                  <a:lnTo>
                    <a:pt x="367042" y="2996565"/>
                  </a:lnTo>
                  <a:lnTo>
                    <a:pt x="358902" y="2984500"/>
                  </a:lnTo>
                  <a:lnTo>
                    <a:pt x="346837" y="2976359"/>
                  </a:lnTo>
                  <a:lnTo>
                    <a:pt x="332066" y="2973374"/>
                  </a:lnTo>
                  <a:lnTo>
                    <a:pt x="317284" y="2976359"/>
                  </a:lnTo>
                  <a:lnTo>
                    <a:pt x="305219" y="2984500"/>
                  </a:lnTo>
                  <a:lnTo>
                    <a:pt x="297091" y="2996565"/>
                  </a:lnTo>
                  <a:lnTo>
                    <a:pt x="294106" y="3011347"/>
                  </a:lnTo>
                  <a:lnTo>
                    <a:pt x="297091" y="3026118"/>
                  </a:lnTo>
                  <a:lnTo>
                    <a:pt x="305219" y="3038183"/>
                  </a:lnTo>
                  <a:lnTo>
                    <a:pt x="317284" y="3046323"/>
                  </a:lnTo>
                  <a:lnTo>
                    <a:pt x="332066" y="3049308"/>
                  </a:lnTo>
                  <a:lnTo>
                    <a:pt x="346837" y="3046323"/>
                  </a:lnTo>
                  <a:lnTo>
                    <a:pt x="358902" y="3038183"/>
                  </a:lnTo>
                  <a:lnTo>
                    <a:pt x="367042" y="3026118"/>
                  </a:lnTo>
                  <a:lnTo>
                    <a:pt x="370027" y="3011347"/>
                  </a:lnTo>
                  <a:close/>
                </a:path>
                <a:path w="18202910" h="9258300">
                  <a:moveTo>
                    <a:pt x="370027" y="2785046"/>
                  </a:moveTo>
                  <a:lnTo>
                    <a:pt x="367042" y="2770276"/>
                  </a:lnTo>
                  <a:lnTo>
                    <a:pt x="358902" y="2758211"/>
                  </a:lnTo>
                  <a:lnTo>
                    <a:pt x="346837" y="2750070"/>
                  </a:lnTo>
                  <a:lnTo>
                    <a:pt x="332066" y="2747086"/>
                  </a:lnTo>
                  <a:lnTo>
                    <a:pt x="317284" y="2750070"/>
                  </a:lnTo>
                  <a:lnTo>
                    <a:pt x="305219" y="2758211"/>
                  </a:lnTo>
                  <a:lnTo>
                    <a:pt x="297091" y="2770276"/>
                  </a:lnTo>
                  <a:lnTo>
                    <a:pt x="294106" y="2785046"/>
                  </a:lnTo>
                  <a:lnTo>
                    <a:pt x="297091" y="2799829"/>
                  </a:lnTo>
                  <a:lnTo>
                    <a:pt x="305219" y="2811894"/>
                  </a:lnTo>
                  <a:lnTo>
                    <a:pt x="317284" y="2820035"/>
                  </a:lnTo>
                  <a:lnTo>
                    <a:pt x="332066" y="2823019"/>
                  </a:lnTo>
                  <a:lnTo>
                    <a:pt x="346837" y="2820035"/>
                  </a:lnTo>
                  <a:lnTo>
                    <a:pt x="358902" y="2811894"/>
                  </a:lnTo>
                  <a:lnTo>
                    <a:pt x="367042" y="2799829"/>
                  </a:lnTo>
                  <a:lnTo>
                    <a:pt x="370027" y="2785046"/>
                  </a:lnTo>
                  <a:close/>
                </a:path>
                <a:path w="18202910" h="9258300">
                  <a:moveTo>
                    <a:pt x="370027" y="2558758"/>
                  </a:moveTo>
                  <a:lnTo>
                    <a:pt x="367042" y="2543987"/>
                  </a:lnTo>
                  <a:lnTo>
                    <a:pt x="358914" y="2531910"/>
                  </a:lnTo>
                  <a:lnTo>
                    <a:pt x="346837" y="2523782"/>
                  </a:lnTo>
                  <a:lnTo>
                    <a:pt x="332066" y="2520797"/>
                  </a:lnTo>
                  <a:lnTo>
                    <a:pt x="317296" y="2523782"/>
                  </a:lnTo>
                  <a:lnTo>
                    <a:pt x="305219" y="2531910"/>
                  </a:lnTo>
                  <a:lnTo>
                    <a:pt x="297091" y="2543987"/>
                  </a:lnTo>
                  <a:lnTo>
                    <a:pt x="294106" y="2558758"/>
                  </a:lnTo>
                  <a:lnTo>
                    <a:pt x="297091" y="2573540"/>
                  </a:lnTo>
                  <a:lnTo>
                    <a:pt x="305219" y="2585605"/>
                  </a:lnTo>
                  <a:lnTo>
                    <a:pt x="317284" y="2593746"/>
                  </a:lnTo>
                  <a:lnTo>
                    <a:pt x="332066" y="2596731"/>
                  </a:lnTo>
                  <a:lnTo>
                    <a:pt x="346837" y="2593746"/>
                  </a:lnTo>
                  <a:lnTo>
                    <a:pt x="358902" y="2585605"/>
                  </a:lnTo>
                  <a:lnTo>
                    <a:pt x="367042" y="2573540"/>
                  </a:lnTo>
                  <a:lnTo>
                    <a:pt x="370027" y="2558758"/>
                  </a:lnTo>
                  <a:close/>
                </a:path>
                <a:path w="18202910" h="9258300">
                  <a:moveTo>
                    <a:pt x="370027" y="2332469"/>
                  </a:moveTo>
                  <a:lnTo>
                    <a:pt x="367042" y="2317699"/>
                  </a:lnTo>
                  <a:lnTo>
                    <a:pt x="358902" y="2305621"/>
                  </a:lnTo>
                  <a:lnTo>
                    <a:pt x="346837" y="2297493"/>
                  </a:lnTo>
                  <a:lnTo>
                    <a:pt x="332066" y="2294509"/>
                  </a:lnTo>
                  <a:lnTo>
                    <a:pt x="317284" y="2297493"/>
                  </a:lnTo>
                  <a:lnTo>
                    <a:pt x="305219" y="2305621"/>
                  </a:lnTo>
                  <a:lnTo>
                    <a:pt x="297091" y="2317699"/>
                  </a:lnTo>
                  <a:lnTo>
                    <a:pt x="294106" y="2332469"/>
                  </a:lnTo>
                  <a:lnTo>
                    <a:pt x="297091" y="2347252"/>
                  </a:lnTo>
                  <a:lnTo>
                    <a:pt x="305219" y="2359317"/>
                  </a:lnTo>
                  <a:lnTo>
                    <a:pt x="317284" y="2367457"/>
                  </a:lnTo>
                  <a:lnTo>
                    <a:pt x="332066" y="2370442"/>
                  </a:lnTo>
                  <a:lnTo>
                    <a:pt x="346837" y="2367457"/>
                  </a:lnTo>
                  <a:lnTo>
                    <a:pt x="358902" y="2359317"/>
                  </a:lnTo>
                  <a:lnTo>
                    <a:pt x="367042" y="2347252"/>
                  </a:lnTo>
                  <a:lnTo>
                    <a:pt x="370027" y="2332469"/>
                  </a:lnTo>
                  <a:close/>
                </a:path>
                <a:path w="18202910" h="9258300">
                  <a:moveTo>
                    <a:pt x="370027" y="2101900"/>
                  </a:moveTo>
                  <a:lnTo>
                    <a:pt x="367042" y="2087130"/>
                  </a:lnTo>
                  <a:lnTo>
                    <a:pt x="358902" y="2075053"/>
                  </a:lnTo>
                  <a:lnTo>
                    <a:pt x="346837" y="2066925"/>
                  </a:lnTo>
                  <a:lnTo>
                    <a:pt x="332066" y="2063940"/>
                  </a:lnTo>
                  <a:lnTo>
                    <a:pt x="317284" y="2066925"/>
                  </a:lnTo>
                  <a:lnTo>
                    <a:pt x="305219" y="2075053"/>
                  </a:lnTo>
                  <a:lnTo>
                    <a:pt x="297091" y="2087130"/>
                  </a:lnTo>
                  <a:lnTo>
                    <a:pt x="294106" y="2101900"/>
                  </a:lnTo>
                  <a:lnTo>
                    <a:pt x="297091" y="2116683"/>
                  </a:lnTo>
                  <a:lnTo>
                    <a:pt x="305219" y="2128748"/>
                  </a:lnTo>
                  <a:lnTo>
                    <a:pt x="317284" y="2136889"/>
                  </a:lnTo>
                  <a:lnTo>
                    <a:pt x="332066" y="2139873"/>
                  </a:lnTo>
                  <a:lnTo>
                    <a:pt x="346837" y="2136889"/>
                  </a:lnTo>
                  <a:lnTo>
                    <a:pt x="358902" y="2128748"/>
                  </a:lnTo>
                  <a:lnTo>
                    <a:pt x="367042" y="2116683"/>
                  </a:lnTo>
                  <a:lnTo>
                    <a:pt x="370027" y="2101900"/>
                  </a:lnTo>
                  <a:close/>
                </a:path>
                <a:path w="18202910" h="9258300">
                  <a:moveTo>
                    <a:pt x="370027" y="1875612"/>
                  </a:moveTo>
                  <a:lnTo>
                    <a:pt x="367042" y="1860829"/>
                  </a:lnTo>
                  <a:lnTo>
                    <a:pt x="358902" y="1848764"/>
                  </a:lnTo>
                  <a:lnTo>
                    <a:pt x="346837" y="1840636"/>
                  </a:lnTo>
                  <a:lnTo>
                    <a:pt x="332066" y="1837651"/>
                  </a:lnTo>
                  <a:lnTo>
                    <a:pt x="317284" y="1840636"/>
                  </a:lnTo>
                  <a:lnTo>
                    <a:pt x="305219" y="1848764"/>
                  </a:lnTo>
                  <a:lnTo>
                    <a:pt x="297091" y="1860829"/>
                  </a:lnTo>
                  <a:lnTo>
                    <a:pt x="294106" y="1875612"/>
                  </a:lnTo>
                  <a:lnTo>
                    <a:pt x="297091" y="1890395"/>
                  </a:lnTo>
                  <a:lnTo>
                    <a:pt x="305219" y="1902460"/>
                  </a:lnTo>
                  <a:lnTo>
                    <a:pt x="317284" y="1910600"/>
                  </a:lnTo>
                  <a:lnTo>
                    <a:pt x="332066" y="1913572"/>
                  </a:lnTo>
                  <a:lnTo>
                    <a:pt x="346837" y="1910600"/>
                  </a:lnTo>
                  <a:lnTo>
                    <a:pt x="358902" y="1902460"/>
                  </a:lnTo>
                  <a:lnTo>
                    <a:pt x="367042" y="1890395"/>
                  </a:lnTo>
                  <a:lnTo>
                    <a:pt x="370027" y="1875612"/>
                  </a:lnTo>
                  <a:close/>
                </a:path>
                <a:path w="18202910" h="9258300">
                  <a:moveTo>
                    <a:pt x="370027" y="1649323"/>
                  </a:moveTo>
                  <a:lnTo>
                    <a:pt x="367042" y="1634540"/>
                  </a:lnTo>
                  <a:lnTo>
                    <a:pt x="358902" y="1622475"/>
                  </a:lnTo>
                  <a:lnTo>
                    <a:pt x="346837" y="1614335"/>
                  </a:lnTo>
                  <a:lnTo>
                    <a:pt x="332066" y="1611350"/>
                  </a:lnTo>
                  <a:lnTo>
                    <a:pt x="317284" y="1614335"/>
                  </a:lnTo>
                  <a:lnTo>
                    <a:pt x="305219" y="1622475"/>
                  </a:lnTo>
                  <a:lnTo>
                    <a:pt x="297091" y="1634540"/>
                  </a:lnTo>
                  <a:lnTo>
                    <a:pt x="294106" y="1649323"/>
                  </a:lnTo>
                  <a:lnTo>
                    <a:pt x="297091" y="1664106"/>
                  </a:lnTo>
                  <a:lnTo>
                    <a:pt x="305219" y="1676171"/>
                  </a:lnTo>
                  <a:lnTo>
                    <a:pt x="317284" y="1684299"/>
                  </a:lnTo>
                  <a:lnTo>
                    <a:pt x="332066" y="1687283"/>
                  </a:lnTo>
                  <a:lnTo>
                    <a:pt x="346837" y="1684299"/>
                  </a:lnTo>
                  <a:lnTo>
                    <a:pt x="358902" y="1676171"/>
                  </a:lnTo>
                  <a:lnTo>
                    <a:pt x="367042" y="1664106"/>
                  </a:lnTo>
                  <a:lnTo>
                    <a:pt x="370027" y="1649323"/>
                  </a:lnTo>
                  <a:close/>
                </a:path>
                <a:path w="18202910" h="9258300">
                  <a:moveTo>
                    <a:pt x="370027" y="1423035"/>
                  </a:moveTo>
                  <a:lnTo>
                    <a:pt x="367042" y="1408252"/>
                  </a:lnTo>
                  <a:lnTo>
                    <a:pt x="358914" y="1396187"/>
                  </a:lnTo>
                  <a:lnTo>
                    <a:pt x="346837" y="1388046"/>
                  </a:lnTo>
                  <a:lnTo>
                    <a:pt x="332066" y="1385062"/>
                  </a:lnTo>
                  <a:lnTo>
                    <a:pt x="317284" y="1388046"/>
                  </a:lnTo>
                  <a:lnTo>
                    <a:pt x="305219" y="1396187"/>
                  </a:lnTo>
                  <a:lnTo>
                    <a:pt x="297091" y="1408252"/>
                  </a:lnTo>
                  <a:lnTo>
                    <a:pt x="294106" y="1423035"/>
                  </a:lnTo>
                  <a:lnTo>
                    <a:pt x="297091" y="1437805"/>
                  </a:lnTo>
                  <a:lnTo>
                    <a:pt x="305219" y="1449882"/>
                  </a:lnTo>
                  <a:lnTo>
                    <a:pt x="317284" y="1458010"/>
                  </a:lnTo>
                  <a:lnTo>
                    <a:pt x="332066" y="1460995"/>
                  </a:lnTo>
                  <a:lnTo>
                    <a:pt x="346837" y="1458010"/>
                  </a:lnTo>
                  <a:lnTo>
                    <a:pt x="358902" y="1449882"/>
                  </a:lnTo>
                  <a:lnTo>
                    <a:pt x="367042" y="1437805"/>
                  </a:lnTo>
                  <a:lnTo>
                    <a:pt x="370027" y="1423035"/>
                  </a:lnTo>
                  <a:close/>
                </a:path>
                <a:path w="18202910" h="9258300">
                  <a:moveTo>
                    <a:pt x="370027" y="1196746"/>
                  </a:moveTo>
                  <a:lnTo>
                    <a:pt x="367042" y="1181963"/>
                  </a:lnTo>
                  <a:lnTo>
                    <a:pt x="358902" y="1169898"/>
                  </a:lnTo>
                  <a:lnTo>
                    <a:pt x="346837" y="1161757"/>
                  </a:lnTo>
                  <a:lnTo>
                    <a:pt x="332066" y="1158773"/>
                  </a:lnTo>
                  <a:lnTo>
                    <a:pt x="317284" y="1161757"/>
                  </a:lnTo>
                  <a:lnTo>
                    <a:pt x="305219" y="1169898"/>
                  </a:lnTo>
                  <a:lnTo>
                    <a:pt x="297091" y="1181963"/>
                  </a:lnTo>
                  <a:lnTo>
                    <a:pt x="294106" y="1196746"/>
                  </a:lnTo>
                  <a:lnTo>
                    <a:pt x="297091" y="1211516"/>
                  </a:lnTo>
                  <a:lnTo>
                    <a:pt x="305219" y="1223594"/>
                  </a:lnTo>
                  <a:lnTo>
                    <a:pt x="317284" y="1231722"/>
                  </a:lnTo>
                  <a:lnTo>
                    <a:pt x="332066" y="1234706"/>
                  </a:lnTo>
                  <a:lnTo>
                    <a:pt x="346837" y="1231722"/>
                  </a:lnTo>
                  <a:lnTo>
                    <a:pt x="358902" y="1223594"/>
                  </a:lnTo>
                  <a:lnTo>
                    <a:pt x="367042" y="1211516"/>
                  </a:lnTo>
                  <a:lnTo>
                    <a:pt x="370027" y="1196746"/>
                  </a:lnTo>
                  <a:close/>
                </a:path>
                <a:path w="18202910" h="9258300">
                  <a:moveTo>
                    <a:pt x="370027" y="970457"/>
                  </a:moveTo>
                  <a:lnTo>
                    <a:pt x="367042" y="955675"/>
                  </a:lnTo>
                  <a:lnTo>
                    <a:pt x="358902" y="943610"/>
                  </a:lnTo>
                  <a:lnTo>
                    <a:pt x="346837" y="935469"/>
                  </a:lnTo>
                  <a:lnTo>
                    <a:pt x="332066" y="932484"/>
                  </a:lnTo>
                  <a:lnTo>
                    <a:pt x="317284" y="935469"/>
                  </a:lnTo>
                  <a:lnTo>
                    <a:pt x="305219" y="943610"/>
                  </a:lnTo>
                  <a:lnTo>
                    <a:pt x="297091" y="955675"/>
                  </a:lnTo>
                  <a:lnTo>
                    <a:pt x="294106" y="970457"/>
                  </a:lnTo>
                  <a:lnTo>
                    <a:pt x="297091" y="985227"/>
                  </a:lnTo>
                  <a:lnTo>
                    <a:pt x="305219" y="997292"/>
                  </a:lnTo>
                  <a:lnTo>
                    <a:pt x="317284" y="1005433"/>
                  </a:lnTo>
                  <a:lnTo>
                    <a:pt x="332066" y="1008418"/>
                  </a:lnTo>
                  <a:lnTo>
                    <a:pt x="346837" y="1005433"/>
                  </a:lnTo>
                  <a:lnTo>
                    <a:pt x="358902" y="997292"/>
                  </a:lnTo>
                  <a:lnTo>
                    <a:pt x="367042" y="985227"/>
                  </a:lnTo>
                  <a:lnTo>
                    <a:pt x="370027" y="970457"/>
                  </a:lnTo>
                  <a:close/>
                </a:path>
                <a:path w="18202910" h="9258300">
                  <a:moveTo>
                    <a:pt x="370027" y="744156"/>
                  </a:moveTo>
                  <a:lnTo>
                    <a:pt x="367042" y="729386"/>
                  </a:lnTo>
                  <a:lnTo>
                    <a:pt x="358914" y="717321"/>
                  </a:lnTo>
                  <a:lnTo>
                    <a:pt x="346837" y="709180"/>
                  </a:lnTo>
                  <a:lnTo>
                    <a:pt x="332066" y="706196"/>
                  </a:lnTo>
                  <a:lnTo>
                    <a:pt x="317284" y="709180"/>
                  </a:lnTo>
                  <a:lnTo>
                    <a:pt x="305219" y="717321"/>
                  </a:lnTo>
                  <a:lnTo>
                    <a:pt x="297091" y="729386"/>
                  </a:lnTo>
                  <a:lnTo>
                    <a:pt x="294106" y="744156"/>
                  </a:lnTo>
                  <a:lnTo>
                    <a:pt x="297091" y="758939"/>
                  </a:lnTo>
                  <a:lnTo>
                    <a:pt x="305219" y="771004"/>
                  </a:lnTo>
                  <a:lnTo>
                    <a:pt x="317284" y="779145"/>
                  </a:lnTo>
                  <a:lnTo>
                    <a:pt x="332066" y="782129"/>
                  </a:lnTo>
                  <a:lnTo>
                    <a:pt x="346837" y="779145"/>
                  </a:lnTo>
                  <a:lnTo>
                    <a:pt x="358902" y="771004"/>
                  </a:lnTo>
                  <a:lnTo>
                    <a:pt x="367042" y="758939"/>
                  </a:lnTo>
                  <a:lnTo>
                    <a:pt x="370027" y="744156"/>
                  </a:lnTo>
                  <a:close/>
                </a:path>
                <a:path w="18202910" h="9258300">
                  <a:moveTo>
                    <a:pt x="596290" y="3237636"/>
                  </a:moveTo>
                  <a:lnTo>
                    <a:pt x="593305" y="3222853"/>
                  </a:lnTo>
                  <a:lnTo>
                    <a:pt x="585165" y="3210788"/>
                  </a:lnTo>
                  <a:lnTo>
                    <a:pt x="573100" y="3202648"/>
                  </a:lnTo>
                  <a:lnTo>
                    <a:pt x="558330" y="3199663"/>
                  </a:lnTo>
                  <a:lnTo>
                    <a:pt x="543547" y="3202648"/>
                  </a:lnTo>
                  <a:lnTo>
                    <a:pt x="531482" y="3210788"/>
                  </a:lnTo>
                  <a:lnTo>
                    <a:pt x="523354" y="3222853"/>
                  </a:lnTo>
                  <a:lnTo>
                    <a:pt x="520369" y="3237636"/>
                  </a:lnTo>
                  <a:lnTo>
                    <a:pt x="523354" y="3252406"/>
                  </a:lnTo>
                  <a:lnTo>
                    <a:pt x="531482" y="3264471"/>
                  </a:lnTo>
                  <a:lnTo>
                    <a:pt x="543547" y="3272612"/>
                  </a:lnTo>
                  <a:lnTo>
                    <a:pt x="558330" y="3275596"/>
                  </a:lnTo>
                  <a:lnTo>
                    <a:pt x="573100" y="3272612"/>
                  </a:lnTo>
                  <a:lnTo>
                    <a:pt x="585165" y="3264471"/>
                  </a:lnTo>
                  <a:lnTo>
                    <a:pt x="593305" y="3252406"/>
                  </a:lnTo>
                  <a:lnTo>
                    <a:pt x="596290" y="3237636"/>
                  </a:lnTo>
                  <a:close/>
                </a:path>
                <a:path w="18202910" h="9258300">
                  <a:moveTo>
                    <a:pt x="596290" y="3011347"/>
                  </a:moveTo>
                  <a:lnTo>
                    <a:pt x="593305" y="2996565"/>
                  </a:lnTo>
                  <a:lnTo>
                    <a:pt x="585165" y="2984500"/>
                  </a:lnTo>
                  <a:lnTo>
                    <a:pt x="573100" y="2976359"/>
                  </a:lnTo>
                  <a:lnTo>
                    <a:pt x="558330" y="2973374"/>
                  </a:lnTo>
                  <a:lnTo>
                    <a:pt x="543547" y="2976359"/>
                  </a:lnTo>
                  <a:lnTo>
                    <a:pt x="531482" y="2984500"/>
                  </a:lnTo>
                  <a:lnTo>
                    <a:pt x="523354" y="2996565"/>
                  </a:lnTo>
                  <a:lnTo>
                    <a:pt x="520369" y="3011347"/>
                  </a:lnTo>
                  <a:lnTo>
                    <a:pt x="523354" y="3026118"/>
                  </a:lnTo>
                  <a:lnTo>
                    <a:pt x="531482" y="3038183"/>
                  </a:lnTo>
                  <a:lnTo>
                    <a:pt x="543547" y="3046323"/>
                  </a:lnTo>
                  <a:lnTo>
                    <a:pt x="558330" y="3049308"/>
                  </a:lnTo>
                  <a:lnTo>
                    <a:pt x="573100" y="3046323"/>
                  </a:lnTo>
                  <a:lnTo>
                    <a:pt x="585165" y="3038183"/>
                  </a:lnTo>
                  <a:lnTo>
                    <a:pt x="593305" y="3026118"/>
                  </a:lnTo>
                  <a:lnTo>
                    <a:pt x="596290" y="3011347"/>
                  </a:lnTo>
                  <a:close/>
                </a:path>
                <a:path w="18202910" h="9258300">
                  <a:moveTo>
                    <a:pt x="596290" y="2785046"/>
                  </a:moveTo>
                  <a:lnTo>
                    <a:pt x="593305" y="2770276"/>
                  </a:lnTo>
                  <a:lnTo>
                    <a:pt x="585165" y="2758211"/>
                  </a:lnTo>
                  <a:lnTo>
                    <a:pt x="573100" y="2750070"/>
                  </a:lnTo>
                  <a:lnTo>
                    <a:pt x="558330" y="2747086"/>
                  </a:lnTo>
                  <a:lnTo>
                    <a:pt x="543547" y="2750070"/>
                  </a:lnTo>
                  <a:lnTo>
                    <a:pt x="531482" y="2758211"/>
                  </a:lnTo>
                  <a:lnTo>
                    <a:pt x="523354" y="2770276"/>
                  </a:lnTo>
                  <a:lnTo>
                    <a:pt x="520369" y="2785046"/>
                  </a:lnTo>
                  <a:lnTo>
                    <a:pt x="523354" y="2799829"/>
                  </a:lnTo>
                  <a:lnTo>
                    <a:pt x="531482" y="2811894"/>
                  </a:lnTo>
                  <a:lnTo>
                    <a:pt x="543547" y="2820035"/>
                  </a:lnTo>
                  <a:lnTo>
                    <a:pt x="558330" y="2823019"/>
                  </a:lnTo>
                  <a:lnTo>
                    <a:pt x="573100" y="2820035"/>
                  </a:lnTo>
                  <a:lnTo>
                    <a:pt x="585165" y="2811894"/>
                  </a:lnTo>
                  <a:lnTo>
                    <a:pt x="593305" y="2799829"/>
                  </a:lnTo>
                  <a:lnTo>
                    <a:pt x="596290" y="2785046"/>
                  </a:lnTo>
                  <a:close/>
                </a:path>
                <a:path w="18202910" h="9258300">
                  <a:moveTo>
                    <a:pt x="596290" y="2558758"/>
                  </a:moveTo>
                  <a:lnTo>
                    <a:pt x="593305" y="2543987"/>
                  </a:lnTo>
                  <a:lnTo>
                    <a:pt x="585165" y="2531910"/>
                  </a:lnTo>
                  <a:lnTo>
                    <a:pt x="573100" y="2523782"/>
                  </a:lnTo>
                  <a:lnTo>
                    <a:pt x="558330" y="2520797"/>
                  </a:lnTo>
                  <a:lnTo>
                    <a:pt x="543547" y="2523782"/>
                  </a:lnTo>
                  <a:lnTo>
                    <a:pt x="531482" y="2531910"/>
                  </a:lnTo>
                  <a:lnTo>
                    <a:pt x="523354" y="2543987"/>
                  </a:lnTo>
                  <a:lnTo>
                    <a:pt x="520369" y="2558758"/>
                  </a:lnTo>
                  <a:lnTo>
                    <a:pt x="523354" y="2573540"/>
                  </a:lnTo>
                  <a:lnTo>
                    <a:pt x="531482" y="2585605"/>
                  </a:lnTo>
                  <a:lnTo>
                    <a:pt x="543547" y="2593746"/>
                  </a:lnTo>
                  <a:lnTo>
                    <a:pt x="558330" y="2596731"/>
                  </a:lnTo>
                  <a:lnTo>
                    <a:pt x="573100" y="2593746"/>
                  </a:lnTo>
                  <a:lnTo>
                    <a:pt x="585165" y="2585605"/>
                  </a:lnTo>
                  <a:lnTo>
                    <a:pt x="593305" y="2573540"/>
                  </a:lnTo>
                  <a:lnTo>
                    <a:pt x="596290" y="2558758"/>
                  </a:lnTo>
                  <a:close/>
                </a:path>
                <a:path w="18202910" h="9258300">
                  <a:moveTo>
                    <a:pt x="596290" y="2332469"/>
                  </a:moveTo>
                  <a:lnTo>
                    <a:pt x="593305" y="2317699"/>
                  </a:lnTo>
                  <a:lnTo>
                    <a:pt x="585165" y="2305621"/>
                  </a:lnTo>
                  <a:lnTo>
                    <a:pt x="573100" y="2297493"/>
                  </a:lnTo>
                  <a:lnTo>
                    <a:pt x="558330" y="2294509"/>
                  </a:lnTo>
                  <a:lnTo>
                    <a:pt x="543547" y="2297493"/>
                  </a:lnTo>
                  <a:lnTo>
                    <a:pt x="531482" y="2305621"/>
                  </a:lnTo>
                  <a:lnTo>
                    <a:pt x="523354" y="2317699"/>
                  </a:lnTo>
                  <a:lnTo>
                    <a:pt x="520369" y="2332469"/>
                  </a:lnTo>
                  <a:lnTo>
                    <a:pt x="523354" y="2347252"/>
                  </a:lnTo>
                  <a:lnTo>
                    <a:pt x="531482" y="2359317"/>
                  </a:lnTo>
                  <a:lnTo>
                    <a:pt x="543547" y="2367457"/>
                  </a:lnTo>
                  <a:lnTo>
                    <a:pt x="558330" y="2370442"/>
                  </a:lnTo>
                  <a:lnTo>
                    <a:pt x="573100" y="2367457"/>
                  </a:lnTo>
                  <a:lnTo>
                    <a:pt x="585165" y="2359317"/>
                  </a:lnTo>
                  <a:lnTo>
                    <a:pt x="593305" y="2347252"/>
                  </a:lnTo>
                  <a:lnTo>
                    <a:pt x="596290" y="2332469"/>
                  </a:lnTo>
                  <a:close/>
                </a:path>
                <a:path w="18202910" h="9258300">
                  <a:moveTo>
                    <a:pt x="596290" y="2101900"/>
                  </a:moveTo>
                  <a:lnTo>
                    <a:pt x="593305" y="2087130"/>
                  </a:lnTo>
                  <a:lnTo>
                    <a:pt x="585165" y="2075053"/>
                  </a:lnTo>
                  <a:lnTo>
                    <a:pt x="573100" y="2066925"/>
                  </a:lnTo>
                  <a:lnTo>
                    <a:pt x="558330" y="2063940"/>
                  </a:lnTo>
                  <a:lnTo>
                    <a:pt x="543547" y="2066925"/>
                  </a:lnTo>
                  <a:lnTo>
                    <a:pt x="531482" y="2075053"/>
                  </a:lnTo>
                  <a:lnTo>
                    <a:pt x="523354" y="2087130"/>
                  </a:lnTo>
                  <a:lnTo>
                    <a:pt x="520369" y="2101900"/>
                  </a:lnTo>
                  <a:lnTo>
                    <a:pt x="523354" y="2116683"/>
                  </a:lnTo>
                  <a:lnTo>
                    <a:pt x="531482" y="2128748"/>
                  </a:lnTo>
                  <a:lnTo>
                    <a:pt x="543547" y="2136889"/>
                  </a:lnTo>
                  <a:lnTo>
                    <a:pt x="558330" y="2139873"/>
                  </a:lnTo>
                  <a:lnTo>
                    <a:pt x="573100" y="2136889"/>
                  </a:lnTo>
                  <a:lnTo>
                    <a:pt x="585165" y="2128748"/>
                  </a:lnTo>
                  <a:lnTo>
                    <a:pt x="593305" y="2116683"/>
                  </a:lnTo>
                  <a:lnTo>
                    <a:pt x="596290" y="2101900"/>
                  </a:lnTo>
                  <a:close/>
                </a:path>
                <a:path w="18202910" h="9258300">
                  <a:moveTo>
                    <a:pt x="596290" y="1875612"/>
                  </a:moveTo>
                  <a:lnTo>
                    <a:pt x="593305" y="1860829"/>
                  </a:lnTo>
                  <a:lnTo>
                    <a:pt x="585165" y="1848764"/>
                  </a:lnTo>
                  <a:lnTo>
                    <a:pt x="573100" y="1840636"/>
                  </a:lnTo>
                  <a:lnTo>
                    <a:pt x="558330" y="1837651"/>
                  </a:lnTo>
                  <a:lnTo>
                    <a:pt x="543547" y="1840636"/>
                  </a:lnTo>
                  <a:lnTo>
                    <a:pt x="531482" y="1848764"/>
                  </a:lnTo>
                  <a:lnTo>
                    <a:pt x="523354" y="1860829"/>
                  </a:lnTo>
                  <a:lnTo>
                    <a:pt x="520369" y="1875612"/>
                  </a:lnTo>
                  <a:lnTo>
                    <a:pt x="523354" y="1890395"/>
                  </a:lnTo>
                  <a:lnTo>
                    <a:pt x="531482" y="1902460"/>
                  </a:lnTo>
                  <a:lnTo>
                    <a:pt x="543547" y="1910600"/>
                  </a:lnTo>
                  <a:lnTo>
                    <a:pt x="558330" y="1913572"/>
                  </a:lnTo>
                  <a:lnTo>
                    <a:pt x="573100" y="1910600"/>
                  </a:lnTo>
                  <a:lnTo>
                    <a:pt x="585165" y="1902460"/>
                  </a:lnTo>
                  <a:lnTo>
                    <a:pt x="593305" y="1890395"/>
                  </a:lnTo>
                  <a:lnTo>
                    <a:pt x="596290" y="1875612"/>
                  </a:lnTo>
                  <a:close/>
                </a:path>
                <a:path w="18202910" h="9258300">
                  <a:moveTo>
                    <a:pt x="596290" y="1649323"/>
                  </a:moveTo>
                  <a:lnTo>
                    <a:pt x="593305" y="1634540"/>
                  </a:lnTo>
                  <a:lnTo>
                    <a:pt x="585165" y="1622475"/>
                  </a:lnTo>
                  <a:lnTo>
                    <a:pt x="573100" y="1614335"/>
                  </a:lnTo>
                  <a:lnTo>
                    <a:pt x="558330" y="1611350"/>
                  </a:lnTo>
                  <a:lnTo>
                    <a:pt x="543547" y="1614335"/>
                  </a:lnTo>
                  <a:lnTo>
                    <a:pt x="531482" y="1622475"/>
                  </a:lnTo>
                  <a:lnTo>
                    <a:pt x="523354" y="1634540"/>
                  </a:lnTo>
                  <a:lnTo>
                    <a:pt x="520369" y="1649323"/>
                  </a:lnTo>
                  <a:lnTo>
                    <a:pt x="523354" y="1664106"/>
                  </a:lnTo>
                  <a:lnTo>
                    <a:pt x="531482" y="1676171"/>
                  </a:lnTo>
                  <a:lnTo>
                    <a:pt x="543547" y="1684299"/>
                  </a:lnTo>
                  <a:lnTo>
                    <a:pt x="558330" y="1687283"/>
                  </a:lnTo>
                  <a:lnTo>
                    <a:pt x="573100" y="1684299"/>
                  </a:lnTo>
                  <a:lnTo>
                    <a:pt x="585165" y="1676171"/>
                  </a:lnTo>
                  <a:lnTo>
                    <a:pt x="593305" y="1664106"/>
                  </a:lnTo>
                  <a:lnTo>
                    <a:pt x="596290" y="1649323"/>
                  </a:lnTo>
                  <a:close/>
                </a:path>
                <a:path w="18202910" h="9258300">
                  <a:moveTo>
                    <a:pt x="596290" y="1423035"/>
                  </a:moveTo>
                  <a:lnTo>
                    <a:pt x="593305" y="1408252"/>
                  </a:lnTo>
                  <a:lnTo>
                    <a:pt x="585165" y="1396187"/>
                  </a:lnTo>
                  <a:lnTo>
                    <a:pt x="573100" y="1388046"/>
                  </a:lnTo>
                  <a:lnTo>
                    <a:pt x="558330" y="1385062"/>
                  </a:lnTo>
                  <a:lnTo>
                    <a:pt x="543547" y="1388046"/>
                  </a:lnTo>
                  <a:lnTo>
                    <a:pt x="531482" y="1396187"/>
                  </a:lnTo>
                  <a:lnTo>
                    <a:pt x="523354" y="1408252"/>
                  </a:lnTo>
                  <a:lnTo>
                    <a:pt x="520369" y="1423035"/>
                  </a:lnTo>
                  <a:lnTo>
                    <a:pt x="523354" y="1437805"/>
                  </a:lnTo>
                  <a:lnTo>
                    <a:pt x="531482" y="1449882"/>
                  </a:lnTo>
                  <a:lnTo>
                    <a:pt x="543547" y="1458010"/>
                  </a:lnTo>
                  <a:lnTo>
                    <a:pt x="558330" y="1460995"/>
                  </a:lnTo>
                  <a:lnTo>
                    <a:pt x="573100" y="1458010"/>
                  </a:lnTo>
                  <a:lnTo>
                    <a:pt x="585165" y="1449882"/>
                  </a:lnTo>
                  <a:lnTo>
                    <a:pt x="593305" y="1437805"/>
                  </a:lnTo>
                  <a:lnTo>
                    <a:pt x="596290" y="1423035"/>
                  </a:lnTo>
                  <a:close/>
                </a:path>
                <a:path w="18202910" h="9258300">
                  <a:moveTo>
                    <a:pt x="596290" y="1196746"/>
                  </a:moveTo>
                  <a:lnTo>
                    <a:pt x="593305" y="1181963"/>
                  </a:lnTo>
                  <a:lnTo>
                    <a:pt x="585165" y="1169898"/>
                  </a:lnTo>
                  <a:lnTo>
                    <a:pt x="573100" y="1161757"/>
                  </a:lnTo>
                  <a:lnTo>
                    <a:pt x="558330" y="1158773"/>
                  </a:lnTo>
                  <a:lnTo>
                    <a:pt x="543547" y="1161757"/>
                  </a:lnTo>
                  <a:lnTo>
                    <a:pt x="531482" y="1169898"/>
                  </a:lnTo>
                  <a:lnTo>
                    <a:pt x="523354" y="1181963"/>
                  </a:lnTo>
                  <a:lnTo>
                    <a:pt x="520369" y="1196746"/>
                  </a:lnTo>
                  <a:lnTo>
                    <a:pt x="523354" y="1211516"/>
                  </a:lnTo>
                  <a:lnTo>
                    <a:pt x="531482" y="1223594"/>
                  </a:lnTo>
                  <a:lnTo>
                    <a:pt x="543547" y="1231722"/>
                  </a:lnTo>
                  <a:lnTo>
                    <a:pt x="558330" y="1234706"/>
                  </a:lnTo>
                  <a:lnTo>
                    <a:pt x="573100" y="1231722"/>
                  </a:lnTo>
                  <a:lnTo>
                    <a:pt x="585165" y="1223594"/>
                  </a:lnTo>
                  <a:lnTo>
                    <a:pt x="593305" y="1211516"/>
                  </a:lnTo>
                  <a:lnTo>
                    <a:pt x="596290" y="1196746"/>
                  </a:lnTo>
                  <a:close/>
                </a:path>
                <a:path w="18202910" h="9258300">
                  <a:moveTo>
                    <a:pt x="596290" y="970457"/>
                  </a:moveTo>
                  <a:lnTo>
                    <a:pt x="593305" y="955675"/>
                  </a:lnTo>
                  <a:lnTo>
                    <a:pt x="585165" y="943610"/>
                  </a:lnTo>
                  <a:lnTo>
                    <a:pt x="573100" y="935469"/>
                  </a:lnTo>
                  <a:lnTo>
                    <a:pt x="558330" y="932484"/>
                  </a:lnTo>
                  <a:lnTo>
                    <a:pt x="543547" y="935469"/>
                  </a:lnTo>
                  <a:lnTo>
                    <a:pt x="531482" y="943610"/>
                  </a:lnTo>
                  <a:lnTo>
                    <a:pt x="523354" y="955675"/>
                  </a:lnTo>
                  <a:lnTo>
                    <a:pt x="520369" y="970457"/>
                  </a:lnTo>
                  <a:lnTo>
                    <a:pt x="523354" y="985227"/>
                  </a:lnTo>
                  <a:lnTo>
                    <a:pt x="531482" y="997292"/>
                  </a:lnTo>
                  <a:lnTo>
                    <a:pt x="543547" y="1005433"/>
                  </a:lnTo>
                  <a:lnTo>
                    <a:pt x="558330" y="1008418"/>
                  </a:lnTo>
                  <a:lnTo>
                    <a:pt x="573100" y="1005433"/>
                  </a:lnTo>
                  <a:lnTo>
                    <a:pt x="585165" y="997292"/>
                  </a:lnTo>
                  <a:lnTo>
                    <a:pt x="593305" y="985227"/>
                  </a:lnTo>
                  <a:lnTo>
                    <a:pt x="596290" y="970457"/>
                  </a:lnTo>
                  <a:close/>
                </a:path>
                <a:path w="18202910" h="9258300">
                  <a:moveTo>
                    <a:pt x="596290" y="744156"/>
                  </a:moveTo>
                  <a:lnTo>
                    <a:pt x="593305" y="729386"/>
                  </a:lnTo>
                  <a:lnTo>
                    <a:pt x="585165" y="717321"/>
                  </a:lnTo>
                  <a:lnTo>
                    <a:pt x="573100" y="709180"/>
                  </a:lnTo>
                  <a:lnTo>
                    <a:pt x="558330" y="706196"/>
                  </a:lnTo>
                  <a:lnTo>
                    <a:pt x="543547" y="709180"/>
                  </a:lnTo>
                  <a:lnTo>
                    <a:pt x="531482" y="717321"/>
                  </a:lnTo>
                  <a:lnTo>
                    <a:pt x="523354" y="729386"/>
                  </a:lnTo>
                  <a:lnTo>
                    <a:pt x="520369" y="744156"/>
                  </a:lnTo>
                  <a:lnTo>
                    <a:pt x="523354" y="758939"/>
                  </a:lnTo>
                  <a:lnTo>
                    <a:pt x="531482" y="771004"/>
                  </a:lnTo>
                  <a:lnTo>
                    <a:pt x="543547" y="779145"/>
                  </a:lnTo>
                  <a:lnTo>
                    <a:pt x="558330" y="782129"/>
                  </a:lnTo>
                  <a:lnTo>
                    <a:pt x="573100" y="779145"/>
                  </a:lnTo>
                  <a:lnTo>
                    <a:pt x="585165" y="771004"/>
                  </a:lnTo>
                  <a:lnTo>
                    <a:pt x="593305" y="758939"/>
                  </a:lnTo>
                  <a:lnTo>
                    <a:pt x="596290" y="744156"/>
                  </a:lnTo>
                  <a:close/>
                </a:path>
                <a:path w="18202910" h="9258300">
                  <a:moveTo>
                    <a:pt x="822553" y="3237636"/>
                  </a:moveTo>
                  <a:lnTo>
                    <a:pt x="819569" y="3222853"/>
                  </a:lnTo>
                  <a:lnTo>
                    <a:pt x="811428" y="3210788"/>
                  </a:lnTo>
                  <a:lnTo>
                    <a:pt x="799363" y="3202648"/>
                  </a:lnTo>
                  <a:lnTo>
                    <a:pt x="784593" y="3199663"/>
                  </a:lnTo>
                  <a:lnTo>
                    <a:pt x="769810" y="3202648"/>
                  </a:lnTo>
                  <a:lnTo>
                    <a:pt x="757745" y="3210788"/>
                  </a:lnTo>
                  <a:lnTo>
                    <a:pt x="749604" y="3222853"/>
                  </a:lnTo>
                  <a:lnTo>
                    <a:pt x="746620" y="3237636"/>
                  </a:lnTo>
                  <a:lnTo>
                    <a:pt x="749604" y="3252406"/>
                  </a:lnTo>
                  <a:lnTo>
                    <a:pt x="757745" y="3264471"/>
                  </a:lnTo>
                  <a:lnTo>
                    <a:pt x="769810" y="3272612"/>
                  </a:lnTo>
                  <a:lnTo>
                    <a:pt x="784593" y="3275596"/>
                  </a:lnTo>
                  <a:lnTo>
                    <a:pt x="799363" y="3272612"/>
                  </a:lnTo>
                  <a:lnTo>
                    <a:pt x="811428" y="3264471"/>
                  </a:lnTo>
                  <a:lnTo>
                    <a:pt x="819569" y="3252406"/>
                  </a:lnTo>
                  <a:lnTo>
                    <a:pt x="822553" y="3237636"/>
                  </a:lnTo>
                  <a:close/>
                </a:path>
                <a:path w="18202910" h="9258300">
                  <a:moveTo>
                    <a:pt x="822553" y="3011347"/>
                  </a:moveTo>
                  <a:lnTo>
                    <a:pt x="819569" y="2996565"/>
                  </a:lnTo>
                  <a:lnTo>
                    <a:pt x="811428" y="2984500"/>
                  </a:lnTo>
                  <a:lnTo>
                    <a:pt x="799363" y="2976359"/>
                  </a:lnTo>
                  <a:lnTo>
                    <a:pt x="784593" y="2973374"/>
                  </a:lnTo>
                  <a:lnTo>
                    <a:pt x="769810" y="2976359"/>
                  </a:lnTo>
                  <a:lnTo>
                    <a:pt x="757745" y="2984500"/>
                  </a:lnTo>
                  <a:lnTo>
                    <a:pt x="749604" y="2996565"/>
                  </a:lnTo>
                  <a:lnTo>
                    <a:pt x="746620" y="3011347"/>
                  </a:lnTo>
                  <a:lnTo>
                    <a:pt x="749604" y="3026118"/>
                  </a:lnTo>
                  <a:lnTo>
                    <a:pt x="757745" y="3038183"/>
                  </a:lnTo>
                  <a:lnTo>
                    <a:pt x="769810" y="3046323"/>
                  </a:lnTo>
                  <a:lnTo>
                    <a:pt x="784593" y="3049308"/>
                  </a:lnTo>
                  <a:lnTo>
                    <a:pt x="799363" y="3046323"/>
                  </a:lnTo>
                  <a:lnTo>
                    <a:pt x="811428" y="3038183"/>
                  </a:lnTo>
                  <a:lnTo>
                    <a:pt x="819569" y="3026118"/>
                  </a:lnTo>
                  <a:lnTo>
                    <a:pt x="822553" y="3011347"/>
                  </a:lnTo>
                  <a:close/>
                </a:path>
                <a:path w="18202910" h="9258300">
                  <a:moveTo>
                    <a:pt x="822553" y="2785046"/>
                  </a:moveTo>
                  <a:lnTo>
                    <a:pt x="819569" y="2770276"/>
                  </a:lnTo>
                  <a:lnTo>
                    <a:pt x="811428" y="2758211"/>
                  </a:lnTo>
                  <a:lnTo>
                    <a:pt x="799363" y="2750070"/>
                  </a:lnTo>
                  <a:lnTo>
                    <a:pt x="784593" y="2747086"/>
                  </a:lnTo>
                  <a:lnTo>
                    <a:pt x="769810" y="2750070"/>
                  </a:lnTo>
                  <a:lnTo>
                    <a:pt x="757745" y="2758211"/>
                  </a:lnTo>
                  <a:lnTo>
                    <a:pt x="749604" y="2770276"/>
                  </a:lnTo>
                  <a:lnTo>
                    <a:pt x="746620" y="2785046"/>
                  </a:lnTo>
                  <a:lnTo>
                    <a:pt x="749604" y="2799829"/>
                  </a:lnTo>
                  <a:lnTo>
                    <a:pt x="757745" y="2811894"/>
                  </a:lnTo>
                  <a:lnTo>
                    <a:pt x="769810" y="2820035"/>
                  </a:lnTo>
                  <a:lnTo>
                    <a:pt x="784593" y="2823019"/>
                  </a:lnTo>
                  <a:lnTo>
                    <a:pt x="799363" y="2820035"/>
                  </a:lnTo>
                  <a:lnTo>
                    <a:pt x="811428" y="2811894"/>
                  </a:lnTo>
                  <a:lnTo>
                    <a:pt x="819569" y="2799829"/>
                  </a:lnTo>
                  <a:lnTo>
                    <a:pt x="822553" y="2785046"/>
                  </a:lnTo>
                  <a:close/>
                </a:path>
                <a:path w="18202910" h="9258300">
                  <a:moveTo>
                    <a:pt x="822553" y="2558758"/>
                  </a:moveTo>
                  <a:lnTo>
                    <a:pt x="819569" y="2543987"/>
                  </a:lnTo>
                  <a:lnTo>
                    <a:pt x="811428" y="2531910"/>
                  </a:lnTo>
                  <a:lnTo>
                    <a:pt x="799363" y="2523782"/>
                  </a:lnTo>
                  <a:lnTo>
                    <a:pt x="784593" y="2520797"/>
                  </a:lnTo>
                  <a:lnTo>
                    <a:pt x="769810" y="2523782"/>
                  </a:lnTo>
                  <a:lnTo>
                    <a:pt x="757745" y="2531910"/>
                  </a:lnTo>
                  <a:lnTo>
                    <a:pt x="749604" y="2543987"/>
                  </a:lnTo>
                  <a:lnTo>
                    <a:pt x="746620" y="2558758"/>
                  </a:lnTo>
                  <a:lnTo>
                    <a:pt x="749604" y="2573540"/>
                  </a:lnTo>
                  <a:lnTo>
                    <a:pt x="757745" y="2585605"/>
                  </a:lnTo>
                  <a:lnTo>
                    <a:pt x="769810" y="2593746"/>
                  </a:lnTo>
                  <a:lnTo>
                    <a:pt x="784593" y="2596731"/>
                  </a:lnTo>
                  <a:lnTo>
                    <a:pt x="799363" y="2593746"/>
                  </a:lnTo>
                  <a:lnTo>
                    <a:pt x="811428" y="2585605"/>
                  </a:lnTo>
                  <a:lnTo>
                    <a:pt x="819569" y="2573540"/>
                  </a:lnTo>
                  <a:lnTo>
                    <a:pt x="822553" y="2558758"/>
                  </a:lnTo>
                  <a:close/>
                </a:path>
                <a:path w="18202910" h="9258300">
                  <a:moveTo>
                    <a:pt x="822553" y="2332469"/>
                  </a:moveTo>
                  <a:lnTo>
                    <a:pt x="819569" y="2317699"/>
                  </a:lnTo>
                  <a:lnTo>
                    <a:pt x="811428" y="2305621"/>
                  </a:lnTo>
                  <a:lnTo>
                    <a:pt x="799363" y="2297493"/>
                  </a:lnTo>
                  <a:lnTo>
                    <a:pt x="784593" y="2294509"/>
                  </a:lnTo>
                  <a:lnTo>
                    <a:pt x="769810" y="2297493"/>
                  </a:lnTo>
                  <a:lnTo>
                    <a:pt x="757745" y="2305621"/>
                  </a:lnTo>
                  <a:lnTo>
                    <a:pt x="749604" y="2317699"/>
                  </a:lnTo>
                  <a:lnTo>
                    <a:pt x="746620" y="2332469"/>
                  </a:lnTo>
                  <a:lnTo>
                    <a:pt x="749604" y="2347252"/>
                  </a:lnTo>
                  <a:lnTo>
                    <a:pt x="757745" y="2359317"/>
                  </a:lnTo>
                  <a:lnTo>
                    <a:pt x="769810" y="2367457"/>
                  </a:lnTo>
                  <a:lnTo>
                    <a:pt x="784593" y="2370442"/>
                  </a:lnTo>
                  <a:lnTo>
                    <a:pt x="799363" y="2367457"/>
                  </a:lnTo>
                  <a:lnTo>
                    <a:pt x="811428" y="2359317"/>
                  </a:lnTo>
                  <a:lnTo>
                    <a:pt x="819569" y="2347252"/>
                  </a:lnTo>
                  <a:lnTo>
                    <a:pt x="822553" y="2332469"/>
                  </a:lnTo>
                  <a:close/>
                </a:path>
                <a:path w="18202910" h="9258300">
                  <a:moveTo>
                    <a:pt x="822553" y="2101900"/>
                  </a:moveTo>
                  <a:lnTo>
                    <a:pt x="819569" y="2087130"/>
                  </a:lnTo>
                  <a:lnTo>
                    <a:pt x="811428" y="2075053"/>
                  </a:lnTo>
                  <a:lnTo>
                    <a:pt x="799363" y="2066925"/>
                  </a:lnTo>
                  <a:lnTo>
                    <a:pt x="784593" y="2063940"/>
                  </a:lnTo>
                  <a:lnTo>
                    <a:pt x="769810" y="2066925"/>
                  </a:lnTo>
                  <a:lnTo>
                    <a:pt x="757745" y="2075053"/>
                  </a:lnTo>
                  <a:lnTo>
                    <a:pt x="749604" y="2087130"/>
                  </a:lnTo>
                  <a:lnTo>
                    <a:pt x="746620" y="2101900"/>
                  </a:lnTo>
                  <a:lnTo>
                    <a:pt x="749604" y="2116683"/>
                  </a:lnTo>
                  <a:lnTo>
                    <a:pt x="757745" y="2128748"/>
                  </a:lnTo>
                  <a:lnTo>
                    <a:pt x="769810" y="2136889"/>
                  </a:lnTo>
                  <a:lnTo>
                    <a:pt x="784593" y="2139873"/>
                  </a:lnTo>
                  <a:lnTo>
                    <a:pt x="799363" y="2136889"/>
                  </a:lnTo>
                  <a:lnTo>
                    <a:pt x="811428" y="2128748"/>
                  </a:lnTo>
                  <a:lnTo>
                    <a:pt x="819569" y="2116683"/>
                  </a:lnTo>
                  <a:lnTo>
                    <a:pt x="822553" y="2101900"/>
                  </a:lnTo>
                  <a:close/>
                </a:path>
                <a:path w="18202910" h="9258300">
                  <a:moveTo>
                    <a:pt x="822553" y="1875612"/>
                  </a:moveTo>
                  <a:lnTo>
                    <a:pt x="819569" y="1860829"/>
                  </a:lnTo>
                  <a:lnTo>
                    <a:pt x="811428" y="1848764"/>
                  </a:lnTo>
                  <a:lnTo>
                    <a:pt x="799363" y="1840636"/>
                  </a:lnTo>
                  <a:lnTo>
                    <a:pt x="784593" y="1837651"/>
                  </a:lnTo>
                  <a:lnTo>
                    <a:pt x="769810" y="1840636"/>
                  </a:lnTo>
                  <a:lnTo>
                    <a:pt x="757745" y="1848764"/>
                  </a:lnTo>
                  <a:lnTo>
                    <a:pt x="749604" y="1860829"/>
                  </a:lnTo>
                  <a:lnTo>
                    <a:pt x="746620" y="1875612"/>
                  </a:lnTo>
                  <a:lnTo>
                    <a:pt x="749604" y="1890395"/>
                  </a:lnTo>
                  <a:lnTo>
                    <a:pt x="757745" y="1902460"/>
                  </a:lnTo>
                  <a:lnTo>
                    <a:pt x="769810" y="1910600"/>
                  </a:lnTo>
                  <a:lnTo>
                    <a:pt x="784593" y="1913572"/>
                  </a:lnTo>
                  <a:lnTo>
                    <a:pt x="799363" y="1910600"/>
                  </a:lnTo>
                  <a:lnTo>
                    <a:pt x="811428" y="1902460"/>
                  </a:lnTo>
                  <a:lnTo>
                    <a:pt x="819569" y="1890395"/>
                  </a:lnTo>
                  <a:lnTo>
                    <a:pt x="822553" y="1875612"/>
                  </a:lnTo>
                  <a:close/>
                </a:path>
                <a:path w="18202910" h="9258300">
                  <a:moveTo>
                    <a:pt x="822553" y="1649323"/>
                  </a:moveTo>
                  <a:lnTo>
                    <a:pt x="819569" y="1634540"/>
                  </a:lnTo>
                  <a:lnTo>
                    <a:pt x="811428" y="1622475"/>
                  </a:lnTo>
                  <a:lnTo>
                    <a:pt x="799363" y="1614335"/>
                  </a:lnTo>
                  <a:lnTo>
                    <a:pt x="784593" y="1611350"/>
                  </a:lnTo>
                  <a:lnTo>
                    <a:pt x="769810" y="1614335"/>
                  </a:lnTo>
                  <a:lnTo>
                    <a:pt x="757745" y="1622475"/>
                  </a:lnTo>
                  <a:lnTo>
                    <a:pt x="749604" y="1634540"/>
                  </a:lnTo>
                  <a:lnTo>
                    <a:pt x="746620" y="1649323"/>
                  </a:lnTo>
                  <a:lnTo>
                    <a:pt x="749604" y="1664106"/>
                  </a:lnTo>
                  <a:lnTo>
                    <a:pt x="757745" y="1676171"/>
                  </a:lnTo>
                  <a:lnTo>
                    <a:pt x="769810" y="1684299"/>
                  </a:lnTo>
                  <a:lnTo>
                    <a:pt x="784593" y="1687283"/>
                  </a:lnTo>
                  <a:lnTo>
                    <a:pt x="799363" y="1684299"/>
                  </a:lnTo>
                  <a:lnTo>
                    <a:pt x="811428" y="1676171"/>
                  </a:lnTo>
                  <a:lnTo>
                    <a:pt x="819569" y="1664106"/>
                  </a:lnTo>
                  <a:lnTo>
                    <a:pt x="822553" y="1649323"/>
                  </a:lnTo>
                  <a:close/>
                </a:path>
                <a:path w="18202910" h="9258300">
                  <a:moveTo>
                    <a:pt x="822553" y="1423035"/>
                  </a:moveTo>
                  <a:lnTo>
                    <a:pt x="819569" y="1408252"/>
                  </a:lnTo>
                  <a:lnTo>
                    <a:pt x="811428" y="1396187"/>
                  </a:lnTo>
                  <a:lnTo>
                    <a:pt x="799363" y="1388046"/>
                  </a:lnTo>
                  <a:lnTo>
                    <a:pt x="784593" y="1385062"/>
                  </a:lnTo>
                  <a:lnTo>
                    <a:pt x="769810" y="1388046"/>
                  </a:lnTo>
                  <a:lnTo>
                    <a:pt x="757745" y="1396187"/>
                  </a:lnTo>
                  <a:lnTo>
                    <a:pt x="749604" y="1408252"/>
                  </a:lnTo>
                  <a:lnTo>
                    <a:pt x="746620" y="1423035"/>
                  </a:lnTo>
                  <a:lnTo>
                    <a:pt x="749604" y="1437805"/>
                  </a:lnTo>
                  <a:lnTo>
                    <a:pt x="757745" y="1449882"/>
                  </a:lnTo>
                  <a:lnTo>
                    <a:pt x="769810" y="1458010"/>
                  </a:lnTo>
                  <a:lnTo>
                    <a:pt x="784593" y="1460995"/>
                  </a:lnTo>
                  <a:lnTo>
                    <a:pt x="799363" y="1458010"/>
                  </a:lnTo>
                  <a:lnTo>
                    <a:pt x="811428" y="1449882"/>
                  </a:lnTo>
                  <a:lnTo>
                    <a:pt x="819569" y="1437805"/>
                  </a:lnTo>
                  <a:lnTo>
                    <a:pt x="822553" y="1423035"/>
                  </a:lnTo>
                  <a:close/>
                </a:path>
                <a:path w="18202910" h="9258300">
                  <a:moveTo>
                    <a:pt x="822553" y="1196746"/>
                  </a:moveTo>
                  <a:lnTo>
                    <a:pt x="819569" y="1181963"/>
                  </a:lnTo>
                  <a:lnTo>
                    <a:pt x="811428" y="1169898"/>
                  </a:lnTo>
                  <a:lnTo>
                    <a:pt x="799363" y="1161757"/>
                  </a:lnTo>
                  <a:lnTo>
                    <a:pt x="784593" y="1158773"/>
                  </a:lnTo>
                  <a:lnTo>
                    <a:pt x="769810" y="1161757"/>
                  </a:lnTo>
                  <a:lnTo>
                    <a:pt x="757745" y="1169898"/>
                  </a:lnTo>
                  <a:lnTo>
                    <a:pt x="749604" y="1181963"/>
                  </a:lnTo>
                  <a:lnTo>
                    <a:pt x="746620" y="1196746"/>
                  </a:lnTo>
                  <a:lnTo>
                    <a:pt x="749604" y="1211516"/>
                  </a:lnTo>
                  <a:lnTo>
                    <a:pt x="757745" y="1223594"/>
                  </a:lnTo>
                  <a:lnTo>
                    <a:pt x="769810" y="1231722"/>
                  </a:lnTo>
                  <a:lnTo>
                    <a:pt x="784593" y="1234706"/>
                  </a:lnTo>
                  <a:lnTo>
                    <a:pt x="799363" y="1231722"/>
                  </a:lnTo>
                  <a:lnTo>
                    <a:pt x="811428" y="1223594"/>
                  </a:lnTo>
                  <a:lnTo>
                    <a:pt x="819569" y="1211516"/>
                  </a:lnTo>
                  <a:lnTo>
                    <a:pt x="822553" y="1196746"/>
                  </a:lnTo>
                  <a:close/>
                </a:path>
                <a:path w="18202910" h="9258300">
                  <a:moveTo>
                    <a:pt x="822553" y="970457"/>
                  </a:moveTo>
                  <a:lnTo>
                    <a:pt x="819569" y="955675"/>
                  </a:lnTo>
                  <a:lnTo>
                    <a:pt x="811428" y="943610"/>
                  </a:lnTo>
                  <a:lnTo>
                    <a:pt x="799363" y="935469"/>
                  </a:lnTo>
                  <a:lnTo>
                    <a:pt x="784593" y="932484"/>
                  </a:lnTo>
                  <a:lnTo>
                    <a:pt x="769810" y="935469"/>
                  </a:lnTo>
                  <a:lnTo>
                    <a:pt x="757745" y="943610"/>
                  </a:lnTo>
                  <a:lnTo>
                    <a:pt x="749604" y="955675"/>
                  </a:lnTo>
                  <a:lnTo>
                    <a:pt x="746620" y="970457"/>
                  </a:lnTo>
                  <a:lnTo>
                    <a:pt x="749604" y="985227"/>
                  </a:lnTo>
                  <a:lnTo>
                    <a:pt x="757745" y="997292"/>
                  </a:lnTo>
                  <a:lnTo>
                    <a:pt x="769810" y="1005433"/>
                  </a:lnTo>
                  <a:lnTo>
                    <a:pt x="784593" y="1008418"/>
                  </a:lnTo>
                  <a:lnTo>
                    <a:pt x="799363" y="1005433"/>
                  </a:lnTo>
                  <a:lnTo>
                    <a:pt x="811428" y="997292"/>
                  </a:lnTo>
                  <a:lnTo>
                    <a:pt x="819569" y="985227"/>
                  </a:lnTo>
                  <a:lnTo>
                    <a:pt x="822553" y="970457"/>
                  </a:lnTo>
                  <a:close/>
                </a:path>
                <a:path w="18202910" h="9258300">
                  <a:moveTo>
                    <a:pt x="822553" y="744156"/>
                  </a:moveTo>
                  <a:lnTo>
                    <a:pt x="819569" y="729386"/>
                  </a:lnTo>
                  <a:lnTo>
                    <a:pt x="811428" y="717321"/>
                  </a:lnTo>
                  <a:lnTo>
                    <a:pt x="799363" y="709180"/>
                  </a:lnTo>
                  <a:lnTo>
                    <a:pt x="784593" y="706196"/>
                  </a:lnTo>
                  <a:lnTo>
                    <a:pt x="769810" y="709180"/>
                  </a:lnTo>
                  <a:lnTo>
                    <a:pt x="757745" y="717321"/>
                  </a:lnTo>
                  <a:lnTo>
                    <a:pt x="749604" y="729386"/>
                  </a:lnTo>
                  <a:lnTo>
                    <a:pt x="746620" y="744156"/>
                  </a:lnTo>
                  <a:lnTo>
                    <a:pt x="749604" y="758939"/>
                  </a:lnTo>
                  <a:lnTo>
                    <a:pt x="757745" y="771004"/>
                  </a:lnTo>
                  <a:lnTo>
                    <a:pt x="769810" y="779145"/>
                  </a:lnTo>
                  <a:lnTo>
                    <a:pt x="784593" y="782129"/>
                  </a:lnTo>
                  <a:lnTo>
                    <a:pt x="799363" y="779145"/>
                  </a:lnTo>
                  <a:lnTo>
                    <a:pt x="811428" y="771004"/>
                  </a:lnTo>
                  <a:lnTo>
                    <a:pt x="819569" y="758939"/>
                  </a:lnTo>
                  <a:lnTo>
                    <a:pt x="822553" y="744156"/>
                  </a:lnTo>
                  <a:close/>
                </a:path>
                <a:path w="18202910" h="9258300">
                  <a:moveTo>
                    <a:pt x="1334744" y="147650"/>
                  </a:moveTo>
                  <a:lnTo>
                    <a:pt x="1327226" y="101028"/>
                  </a:lnTo>
                  <a:lnTo>
                    <a:pt x="1306283" y="60502"/>
                  </a:lnTo>
                  <a:lnTo>
                    <a:pt x="1300492" y="54698"/>
                  </a:lnTo>
                  <a:lnTo>
                    <a:pt x="1280147" y="34315"/>
                  </a:lnTo>
                  <a:lnTo>
                    <a:pt x="1280147" y="147650"/>
                  </a:lnTo>
                  <a:lnTo>
                    <a:pt x="1272844" y="183794"/>
                  </a:lnTo>
                  <a:lnTo>
                    <a:pt x="1252956" y="213334"/>
                  </a:lnTo>
                  <a:lnTo>
                    <a:pt x="1223467" y="233273"/>
                  </a:lnTo>
                  <a:lnTo>
                    <a:pt x="1187399" y="240588"/>
                  </a:lnTo>
                  <a:lnTo>
                    <a:pt x="1151318" y="233273"/>
                  </a:lnTo>
                  <a:lnTo>
                    <a:pt x="1121841" y="213334"/>
                  </a:lnTo>
                  <a:lnTo>
                    <a:pt x="1101940" y="183794"/>
                  </a:lnTo>
                  <a:lnTo>
                    <a:pt x="1094638" y="147650"/>
                  </a:lnTo>
                  <a:lnTo>
                    <a:pt x="1101940" y="111506"/>
                  </a:lnTo>
                  <a:lnTo>
                    <a:pt x="1121841" y="81953"/>
                  </a:lnTo>
                  <a:lnTo>
                    <a:pt x="1151318" y="62014"/>
                  </a:lnTo>
                  <a:lnTo>
                    <a:pt x="1187399" y="54698"/>
                  </a:lnTo>
                  <a:lnTo>
                    <a:pt x="1223467" y="62014"/>
                  </a:lnTo>
                  <a:lnTo>
                    <a:pt x="1252956" y="81953"/>
                  </a:lnTo>
                  <a:lnTo>
                    <a:pt x="1272844" y="111506"/>
                  </a:lnTo>
                  <a:lnTo>
                    <a:pt x="1280147" y="147650"/>
                  </a:lnTo>
                  <a:lnTo>
                    <a:pt x="1280147" y="34315"/>
                  </a:lnTo>
                  <a:lnTo>
                    <a:pt x="1274368" y="28524"/>
                  </a:lnTo>
                  <a:lnTo>
                    <a:pt x="1233919" y="7531"/>
                  </a:lnTo>
                  <a:lnTo>
                    <a:pt x="1187399" y="0"/>
                  </a:lnTo>
                  <a:lnTo>
                    <a:pt x="1140866" y="7531"/>
                  </a:lnTo>
                  <a:lnTo>
                    <a:pt x="1100429" y="28524"/>
                  </a:lnTo>
                  <a:lnTo>
                    <a:pt x="1068514" y="60502"/>
                  </a:lnTo>
                  <a:lnTo>
                    <a:pt x="1047559" y="101028"/>
                  </a:lnTo>
                  <a:lnTo>
                    <a:pt x="1040041" y="147650"/>
                  </a:lnTo>
                  <a:lnTo>
                    <a:pt x="1047559" y="194271"/>
                  </a:lnTo>
                  <a:lnTo>
                    <a:pt x="1068514" y="234784"/>
                  </a:lnTo>
                  <a:lnTo>
                    <a:pt x="1100429" y="266776"/>
                  </a:lnTo>
                  <a:lnTo>
                    <a:pt x="1140866" y="287756"/>
                  </a:lnTo>
                  <a:lnTo>
                    <a:pt x="1187399" y="295300"/>
                  </a:lnTo>
                  <a:lnTo>
                    <a:pt x="1233919" y="287756"/>
                  </a:lnTo>
                  <a:lnTo>
                    <a:pt x="1274368" y="266776"/>
                  </a:lnTo>
                  <a:lnTo>
                    <a:pt x="1300492" y="240588"/>
                  </a:lnTo>
                  <a:lnTo>
                    <a:pt x="1306283" y="234784"/>
                  </a:lnTo>
                  <a:lnTo>
                    <a:pt x="1327226" y="194271"/>
                  </a:lnTo>
                  <a:lnTo>
                    <a:pt x="1334744" y="147650"/>
                  </a:lnTo>
                  <a:close/>
                </a:path>
                <a:path w="18202910" h="9258300">
                  <a:moveTo>
                    <a:pt x="1822640" y="147650"/>
                  </a:moveTo>
                  <a:lnTo>
                    <a:pt x="1815109" y="101028"/>
                  </a:lnTo>
                  <a:lnTo>
                    <a:pt x="1794167" y="60502"/>
                  </a:lnTo>
                  <a:lnTo>
                    <a:pt x="1788375" y="54698"/>
                  </a:lnTo>
                  <a:lnTo>
                    <a:pt x="1768043" y="34328"/>
                  </a:lnTo>
                  <a:lnTo>
                    <a:pt x="1768043" y="147650"/>
                  </a:lnTo>
                  <a:lnTo>
                    <a:pt x="1760740" y="183794"/>
                  </a:lnTo>
                  <a:lnTo>
                    <a:pt x="1740839" y="213334"/>
                  </a:lnTo>
                  <a:lnTo>
                    <a:pt x="1711350" y="233273"/>
                  </a:lnTo>
                  <a:lnTo>
                    <a:pt x="1675282" y="240588"/>
                  </a:lnTo>
                  <a:lnTo>
                    <a:pt x="1639214" y="233273"/>
                  </a:lnTo>
                  <a:lnTo>
                    <a:pt x="1609725" y="213334"/>
                  </a:lnTo>
                  <a:lnTo>
                    <a:pt x="1589824" y="183794"/>
                  </a:lnTo>
                  <a:lnTo>
                    <a:pt x="1582521" y="147650"/>
                  </a:lnTo>
                  <a:lnTo>
                    <a:pt x="1589824" y="111506"/>
                  </a:lnTo>
                  <a:lnTo>
                    <a:pt x="1609725" y="81953"/>
                  </a:lnTo>
                  <a:lnTo>
                    <a:pt x="1639214" y="62014"/>
                  </a:lnTo>
                  <a:lnTo>
                    <a:pt x="1675282" y="54698"/>
                  </a:lnTo>
                  <a:lnTo>
                    <a:pt x="1711350" y="62014"/>
                  </a:lnTo>
                  <a:lnTo>
                    <a:pt x="1740839" y="81953"/>
                  </a:lnTo>
                  <a:lnTo>
                    <a:pt x="1760740" y="111506"/>
                  </a:lnTo>
                  <a:lnTo>
                    <a:pt x="1768043" y="147650"/>
                  </a:lnTo>
                  <a:lnTo>
                    <a:pt x="1768043" y="34328"/>
                  </a:lnTo>
                  <a:lnTo>
                    <a:pt x="1762252" y="28524"/>
                  </a:lnTo>
                  <a:lnTo>
                    <a:pt x="1721802" y="7531"/>
                  </a:lnTo>
                  <a:lnTo>
                    <a:pt x="1675282" y="0"/>
                  </a:lnTo>
                  <a:lnTo>
                    <a:pt x="1628749" y="7531"/>
                  </a:lnTo>
                  <a:lnTo>
                    <a:pt x="1588312" y="28524"/>
                  </a:lnTo>
                  <a:lnTo>
                    <a:pt x="1556397" y="60502"/>
                  </a:lnTo>
                  <a:lnTo>
                    <a:pt x="1535455" y="101028"/>
                  </a:lnTo>
                  <a:lnTo>
                    <a:pt x="1527924" y="147650"/>
                  </a:lnTo>
                  <a:lnTo>
                    <a:pt x="1535455" y="194271"/>
                  </a:lnTo>
                  <a:lnTo>
                    <a:pt x="1556397" y="234784"/>
                  </a:lnTo>
                  <a:lnTo>
                    <a:pt x="1588312" y="266776"/>
                  </a:lnTo>
                  <a:lnTo>
                    <a:pt x="1628749" y="287756"/>
                  </a:lnTo>
                  <a:lnTo>
                    <a:pt x="1675282" y="295300"/>
                  </a:lnTo>
                  <a:lnTo>
                    <a:pt x="1721802" y="287756"/>
                  </a:lnTo>
                  <a:lnTo>
                    <a:pt x="1762252" y="266776"/>
                  </a:lnTo>
                  <a:lnTo>
                    <a:pt x="1788375" y="240588"/>
                  </a:lnTo>
                  <a:lnTo>
                    <a:pt x="1794167" y="234784"/>
                  </a:lnTo>
                  <a:lnTo>
                    <a:pt x="1815109" y="194271"/>
                  </a:lnTo>
                  <a:lnTo>
                    <a:pt x="1822640" y="147650"/>
                  </a:lnTo>
                  <a:close/>
                </a:path>
                <a:path w="18202910" h="9258300">
                  <a:moveTo>
                    <a:pt x="2310523" y="147650"/>
                  </a:moveTo>
                  <a:lnTo>
                    <a:pt x="2302992" y="101028"/>
                  </a:lnTo>
                  <a:lnTo>
                    <a:pt x="2282050" y="60502"/>
                  </a:lnTo>
                  <a:lnTo>
                    <a:pt x="2276259" y="54698"/>
                  </a:lnTo>
                  <a:lnTo>
                    <a:pt x="2255926" y="34328"/>
                  </a:lnTo>
                  <a:lnTo>
                    <a:pt x="2255926" y="147650"/>
                  </a:lnTo>
                  <a:lnTo>
                    <a:pt x="2248624" y="183794"/>
                  </a:lnTo>
                  <a:lnTo>
                    <a:pt x="2228723" y="213334"/>
                  </a:lnTo>
                  <a:lnTo>
                    <a:pt x="2199233" y="233273"/>
                  </a:lnTo>
                  <a:lnTo>
                    <a:pt x="2163165" y="240588"/>
                  </a:lnTo>
                  <a:lnTo>
                    <a:pt x="2127097" y="233273"/>
                  </a:lnTo>
                  <a:lnTo>
                    <a:pt x="2097608" y="213334"/>
                  </a:lnTo>
                  <a:lnTo>
                    <a:pt x="2077720" y="183794"/>
                  </a:lnTo>
                  <a:lnTo>
                    <a:pt x="2070417" y="147650"/>
                  </a:lnTo>
                  <a:lnTo>
                    <a:pt x="2077720" y="111506"/>
                  </a:lnTo>
                  <a:lnTo>
                    <a:pt x="2097608" y="81953"/>
                  </a:lnTo>
                  <a:lnTo>
                    <a:pt x="2127097" y="62014"/>
                  </a:lnTo>
                  <a:lnTo>
                    <a:pt x="2163165" y="54698"/>
                  </a:lnTo>
                  <a:lnTo>
                    <a:pt x="2199233" y="62014"/>
                  </a:lnTo>
                  <a:lnTo>
                    <a:pt x="2228723" y="81953"/>
                  </a:lnTo>
                  <a:lnTo>
                    <a:pt x="2248624" y="111506"/>
                  </a:lnTo>
                  <a:lnTo>
                    <a:pt x="2255926" y="147650"/>
                  </a:lnTo>
                  <a:lnTo>
                    <a:pt x="2255926" y="34328"/>
                  </a:lnTo>
                  <a:lnTo>
                    <a:pt x="2250135" y="28524"/>
                  </a:lnTo>
                  <a:lnTo>
                    <a:pt x="2209698" y="7531"/>
                  </a:lnTo>
                  <a:lnTo>
                    <a:pt x="2163165" y="0"/>
                  </a:lnTo>
                  <a:lnTo>
                    <a:pt x="2116645" y="7531"/>
                  </a:lnTo>
                  <a:lnTo>
                    <a:pt x="2076196" y="28524"/>
                  </a:lnTo>
                  <a:lnTo>
                    <a:pt x="2044280" y="60502"/>
                  </a:lnTo>
                  <a:lnTo>
                    <a:pt x="2023338" y="101028"/>
                  </a:lnTo>
                  <a:lnTo>
                    <a:pt x="2015820" y="147650"/>
                  </a:lnTo>
                  <a:lnTo>
                    <a:pt x="2023338" y="194271"/>
                  </a:lnTo>
                  <a:lnTo>
                    <a:pt x="2044280" y="234784"/>
                  </a:lnTo>
                  <a:lnTo>
                    <a:pt x="2076196" y="266776"/>
                  </a:lnTo>
                  <a:lnTo>
                    <a:pt x="2116645" y="287756"/>
                  </a:lnTo>
                  <a:lnTo>
                    <a:pt x="2163165" y="295300"/>
                  </a:lnTo>
                  <a:lnTo>
                    <a:pt x="2209698" y="287756"/>
                  </a:lnTo>
                  <a:lnTo>
                    <a:pt x="2250135" y="266776"/>
                  </a:lnTo>
                  <a:lnTo>
                    <a:pt x="2276259" y="240588"/>
                  </a:lnTo>
                  <a:lnTo>
                    <a:pt x="2282050" y="234784"/>
                  </a:lnTo>
                  <a:lnTo>
                    <a:pt x="2302992" y="194271"/>
                  </a:lnTo>
                  <a:lnTo>
                    <a:pt x="2310523" y="147650"/>
                  </a:lnTo>
                  <a:close/>
                </a:path>
                <a:path w="18202910" h="9258300">
                  <a:moveTo>
                    <a:pt x="2798407" y="147650"/>
                  </a:moveTo>
                  <a:lnTo>
                    <a:pt x="2790875" y="101028"/>
                  </a:lnTo>
                  <a:lnTo>
                    <a:pt x="2769933" y="60502"/>
                  </a:lnTo>
                  <a:lnTo>
                    <a:pt x="2764155" y="54698"/>
                  </a:lnTo>
                  <a:lnTo>
                    <a:pt x="2743809" y="34328"/>
                  </a:lnTo>
                  <a:lnTo>
                    <a:pt x="2743809" y="147650"/>
                  </a:lnTo>
                  <a:lnTo>
                    <a:pt x="2736507" y="183794"/>
                  </a:lnTo>
                  <a:lnTo>
                    <a:pt x="2716619" y="213334"/>
                  </a:lnTo>
                  <a:lnTo>
                    <a:pt x="2687129" y="233273"/>
                  </a:lnTo>
                  <a:lnTo>
                    <a:pt x="2651061" y="240588"/>
                  </a:lnTo>
                  <a:lnTo>
                    <a:pt x="2614980" y="233273"/>
                  </a:lnTo>
                  <a:lnTo>
                    <a:pt x="2585504" y="213334"/>
                  </a:lnTo>
                  <a:lnTo>
                    <a:pt x="2565603" y="183794"/>
                  </a:lnTo>
                  <a:lnTo>
                    <a:pt x="2558300" y="147650"/>
                  </a:lnTo>
                  <a:lnTo>
                    <a:pt x="2565603" y="111506"/>
                  </a:lnTo>
                  <a:lnTo>
                    <a:pt x="2585504" y="81953"/>
                  </a:lnTo>
                  <a:lnTo>
                    <a:pt x="2614980" y="62014"/>
                  </a:lnTo>
                  <a:lnTo>
                    <a:pt x="2651061" y="54698"/>
                  </a:lnTo>
                  <a:lnTo>
                    <a:pt x="2687129" y="62014"/>
                  </a:lnTo>
                  <a:lnTo>
                    <a:pt x="2716619" y="81953"/>
                  </a:lnTo>
                  <a:lnTo>
                    <a:pt x="2736507" y="111506"/>
                  </a:lnTo>
                  <a:lnTo>
                    <a:pt x="2743809" y="147650"/>
                  </a:lnTo>
                  <a:lnTo>
                    <a:pt x="2743809" y="34328"/>
                  </a:lnTo>
                  <a:lnTo>
                    <a:pt x="2738018" y="28524"/>
                  </a:lnTo>
                  <a:lnTo>
                    <a:pt x="2697581" y="7531"/>
                  </a:lnTo>
                  <a:lnTo>
                    <a:pt x="2651061" y="0"/>
                  </a:lnTo>
                  <a:lnTo>
                    <a:pt x="2604528" y="7531"/>
                  </a:lnTo>
                  <a:lnTo>
                    <a:pt x="2564092" y="28524"/>
                  </a:lnTo>
                  <a:lnTo>
                    <a:pt x="2532176" y="60502"/>
                  </a:lnTo>
                  <a:lnTo>
                    <a:pt x="2511234" y="101028"/>
                  </a:lnTo>
                  <a:lnTo>
                    <a:pt x="2503703" y="147650"/>
                  </a:lnTo>
                  <a:lnTo>
                    <a:pt x="2511234" y="194271"/>
                  </a:lnTo>
                  <a:lnTo>
                    <a:pt x="2532176" y="234784"/>
                  </a:lnTo>
                  <a:lnTo>
                    <a:pt x="2564092" y="266776"/>
                  </a:lnTo>
                  <a:lnTo>
                    <a:pt x="2604528" y="287756"/>
                  </a:lnTo>
                  <a:lnTo>
                    <a:pt x="2651061" y="295300"/>
                  </a:lnTo>
                  <a:lnTo>
                    <a:pt x="2697581" y="287756"/>
                  </a:lnTo>
                  <a:lnTo>
                    <a:pt x="2738018" y="266776"/>
                  </a:lnTo>
                  <a:lnTo>
                    <a:pt x="2764155" y="240588"/>
                  </a:lnTo>
                  <a:lnTo>
                    <a:pt x="2769933" y="234784"/>
                  </a:lnTo>
                  <a:lnTo>
                    <a:pt x="2790875" y="194271"/>
                  </a:lnTo>
                  <a:lnTo>
                    <a:pt x="2798407" y="147650"/>
                  </a:lnTo>
                  <a:close/>
                </a:path>
                <a:path w="18202910" h="9258300">
                  <a:moveTo>
                    <a:pt x="3699421" y="9258287"/>
                  </a:moveTo>
                  <a:lnTo>
                    <a:pt x="0" y="5832360"/>
                  </a:lnTo>
                  <a:lnTo>
                    <a:pt x="0" y="9258287"/>
                  </a:lnTo>
                  <a:lnTo>
                    <a:pt x="3699421" y="9258287"/>
                  </a:lnTo>
                  <a:close/>
                </a:path>
                <a:path w="18202910" h="9258300">
                  <a:moveTo>
                    <a:pt x="17528807" y="8820328"/>
                  </a:moveTo>
                  <a:lnTo>
                    <a:pt x="17525823" y="8805545"/>
                  </a:lnTo>
                  <a:lnTo>
                    <a:pt x="17517695" y="8793480"/>
                  </a:lnTo>
                  <a:lnTo>
                    <a:pt x="17505630" y="8785339"/>
                  </a:lnTo>
                  <a:lnTo>
                    <a:pt x="17490847" y="8782355"/>
                  </a:lnTo>
                  <a:lnTo>
                    <a:pt x="17476077" y="8785339"/>
                  </a:lnTo>
                  <a:lnTo>
                    <a:pt x="17464012" y="8793480"/>
                  </a:lnTo>
                  <a:lnTo>
                    <a:pt x="17455871" y="8805545"/>
                  </a:lnTo>
                  <a:lnTo>
                    <a:pt x="17452886" y="8820328"/>
                  </a:lnTo>
                  <a:lnTo>
                    <a:pt x="17455871" y="8835098"/>
                  </a:lnTo>
                  <a:lnTo>
                    <a:pt x="17464012" y="8847176"/>
                  </a:lnTo>
                  <a:lnTo>
                    <a:pt x="17476077" y="8855304"/>
                  </a:lnTo>
                  <a:lnTo>
                    <a:pt x="17490847" y="8858288"/>
                  </a:lnTo>
                  <a:lnTo>
                    <a:pt x="17505630" y="8855304"/>
                  </a:lnTo>
                  <a:lnTo>
                    <a:pt x="17517695" y="8847176"/>
                  </a:lnTo>
                  <a:lnTo>
                    <a:pt x="17525823" y="8835098"/>
                  </a:lnTo>
                  <a:lnTo>
                    <a:pt x="17528807" y="8820328"/>
                  </a:lnTo>
                  <a:close/>
                </a:path>
                <a:path w="18202910" h="9258300">
                  <a:moveTo>
                    <a:pt x="17528807" y="8594039"/>
                  </a:moveTo>
                  <a:lnTo>
                    <a:pt x="17525823" y="8579256"/>
                  </a:lnTo>
                  <a:lnTo>
                    <a:pt x="17517695" y="8567191"/>
                  </a:lnTo>
                  <a:lnTo>
                    <a:pt x="17505630" y="8559051"/>
                  </a:lnTo>
                  <a:lnTo>
                    <a:pt x="17490847" y="8556066"/>
                  </a:lnTo>
                  <a:lnTo>
                    <a:pt x="17476077" y="8559051"/>
                  </a:lnTo>
                  <a:lnTo>
                    <a:pt x="17464012" y="8567191"/>
                  </a:lnTo>
                  <a:lnTo>
                    <a:pt x="17455871" y="8579256"/>
                  </a:lnTo>
                  <a:lnTo>
                    <a:pt x="17452886" y="8594039"/>
                  </a:lnTo>
                  <a:lnTo>
                    <a:pt x="17455871" y="8608809"/>
                  </a:lnTo>
                  <a:lnTo>
                    <a:pt x="17464012" y="8620874"/>
                  </a:lnTo>
                  <a:lnTo>
                    <a:pt x="17476077" y="8629015"/>
                  </a:lnTo>
                  <a:lnTo>
                    <a:pt x="17490847" y="8631999"/>
                  </a:lnTo>
                  <a:lnTo>
                    <a:pt x="17505630" y="8629015"/>
                  </a:lnTo>
                  <a:lnTo>
                    <a:pt x="17517695" y="8620874"/>
                  </a:lnTo>
                  <a:lnTo>
                    <a:pt x="17525823" y="8608809"/>
                  </a:lnTo>
                  <a:lnTo>
                    <a:pt x="17528807" y="8594039"/>
                  </a:lnTo>
                  <a:close/>
                </a:path>
                <a:path w="18202910" h="9258300">
                  <a:moveTo>
                    <a:pt x="17528807" y="8367750"/>
                  </a:moveTo>
                  <a:lnTo>
                    <a:pt x="17525823" y="8352968"/>
                  </a:lnTo>
                  <a:lnTo>
                    <a:pt x="17517695" y="8340903"/>
                  </a:lnTo>
                  <a:lnTo>
                    <a:pt x="17505630" y="8332762"/>
                  </a:lnTo>
                  <a:lnTo>
                    <a:pt x="17490847" y="8329777"/>
                  </a:lnTo>
                  <a:lnTo>
                    <a:pt x="17476077" y="8332762"/>
                  </a:lnTo>
                  <a:lnTo>
                    <a:pt x="17464012" y="8340903"/>
                  </a:lnTo>
                  <a:lnTo>
                    <a:pt x="17455871" y="8352968"/>
                  </a:lnTo>
                  <a:lnTo>
                    <a:pt x="17452886" y="8367750"/>
                  </a:lnTo>
                  <a:lnTo>
                    <a:pt x="17455871" y="8382521"/>
                  </a:lnTo>
                  <a:lnTo>
                    <a:pt x="17464012" y="8394586"/>
                  </a:lnTo>
                  <a:lnTo>
                    <a:pt x="17476077" y="8402726"/>
                  </a:lnTo>
                  <a:lnTo>
                    <a:pt x="17490847" y="8405711"/>
                  </a:lnTo>
                  <a:lnTo>
                    <a:pt x="17505630" y="8402726"/>
                  </a:lnTo>
                  <a:lnTo>
                    <a:pt x="17517695" y="8394586"/>
                  </a:lnTo>
                  <a:lnTo>
                    <a:pt x="17525823" y="8382521"/>
                  </a:lnTo>
                  <a:lnTo>
                    <a:pt x="17528807" y="8367750"/>
                  </a:lnTo>
                  <a:close/>
                </a:path>
                <a:path w="18202910" h="9258300">
                  <a:moveTo>
                    <a:pt x="17528807" y="8141462"/>
                  </a:moveTo>
                  <a:lnTo>
                    <a:pt x="17525823" y="8126679"/>
                  </a:lnTo>
                  <a:lnTo>
                    <a:pt x="17517695" y="8114601"/>
                  </a:lnTo>
                  <a:lnTo>
                    <a:pt x="17505630" y="8106473"/>
                  </a:lnTo>
                  <a:lnTo>
                    <a:pt x="17490847" y="8103489"/>
                  </a:lnTo>
                  <a:lnTo>
                    <a:pt x="17476077" y="8106473"/>
                  </a:lnTo>
                  <a:lnTo>
                    <a:pt x="17464012" y="8114601"/>
                  </a:lnTo>
                  <a:lnTo>
                    <a:pt x="17455871" y="8126679"/>
                  </a:lnTo>
                  <a:lnTo>
                    <a:pt x="17452886" y="8141462"/>
                  </a:lnTo>
                  <a:lnTo>
                    <a:pt x="17455871" y="8156232"/>
                  </a:lnTo>
                  <a:lnTo>
                    <a:pt x="17464012" y="8168297"/>
                  </a:lnTo>
                  <a:lnTo>
                    <a:pt x="17476077" y="8176438"/>
                  </a:lnTo>
                  <a:lnTo>
                    <a:pt x="17490847" y="8179422"/>
                  </a:lnTo>
                  <a:lnTo>
                    <a:pt x="17505630" y="8176438"/>
                  </a:lnTo>
                  <a:lnTo>
                    <a:pt x="17517695" y="8168297"/>
                  </a:lnTo>
                  <a:lnTo>
                    <a:pt x="17525823" y="8156232"/>
                  </a:lnTo>
                  <a:lnTo>
                    <a:pt x="17528807" y="8141462"/>
                  </a:lnTo>
                  <a:close/>
                </a:path>
                <a:path w="18202910" h="9258300">
                  <a:moveTo>
                    <a:pt x="17528807" y="7915173"/>
                  </a:moveTo>
                  <a:lnTo>
                    <a:pt x="17525823" y="7900390"/>
                  </a:lnTo>
                  <a:lnTo>
                    <a:pt x="17517695" y="7888313"/>
                  </a:lnTo>
                  <a:lnTo>
                    <a:pt x="17505630" y="7880185"/>
                  </a:lnTo>
                  <a:lnTo>
                    <a:pt x="17490847" y="7877200"/>
                  </a:lnTo>
                  <a:lnTo>
                    <a:pt x="17476077" y="7880185"/>
                  </a:lnTo>
                  <a:lnTo>
                    <a:pt x="17464012" y="7888313"/>
                  </a:lnTo>
                  <a:lnTo>
                    <a:pt x="17455871" y="7900390"/>
                  </a:lnTo>
                  <a:lnTo>
                    <a:pt x="17452886" y="7915173"/>
                  </a:lnTo>
                  <a:lnTo>
                    <a:pt x="17455871" y="7929943"/>
                  </a:lnTo>
                  <a:lnTo>
                    <a:pt x="17464012" y="7942008"/>
                  </a:lnTo>
                  <a:lnTo>
                    <a:pt x="17476077" y="7950149"/>
                  </a:lnTo>
                  <a:lnTo>
                    <a:pt x="17490847" y="7953134"/>
                  </a:lnTo>
                  <a:lnTo>
                    <a:pt x="17505630" y="7950149"/>
                  </a:lnTo>
                  <a:lnTo>
                    <a:pt x="17517695" y="7942008"/>
                  </a:lnTo>
                  <a:lnTo>
                    <a:pt x="17525823" y="7929943"/>
                  </a:lnTo>
                  <a:lnTo>
                    <a:pt x="17528807" y="7915173"/>
                  </a:lnTo>
                  <a:close/>
                </a:path>
                <a:path w="18202910" h="9258300">
                  <a:moveTo>
                    <a:pt x="17528807" y="7684605"/>
                  </a:moveTo>
                  <a:lnTo>
                    <a:pt x="17525823" y="7669822"/>
                  </a:lnTo>
                  <a:lnTo>
                    <a:pt x="17517695" y="7657744"/>
                  </a:lnTo>
                  <a:lnTo>
                    <a:pt x="17505630" y="7649616"/>
                  </a:lnTo>
                  <a:lnTo>
                    <a:pt x="17490847" y="7646632"/>
                  </a:lnTo>
                  <a:lnTo>
                    <a:pt x="17476077" y="7649616"/>
                  </a:lnTo>
                  <a:lnTo>
                    <a:pt x="17464012" y="7657744"/>
                  </a:lnTo>
                  <a:lnTo>
                    <a:pt x="17455871" y="7669822"/>
                  </a:lnTo>
                  <a:lnTo>
                    <a:pt x="17452886" y="7684605"/>
                  </a:lnTo>
                  <a:lnTo>
                    <a:pt x="17455871" y="7699375"/>
                  </a:lnTo>
                  <a:lnTo>
                    <a:pt x="17464012" y="7711440"/>
                  </a:lnTo>
                  <a:lnTo>
                    <a:pt x="17476077" y="7719581"/>
                  </a:lnTo>
                  <a:lnTo>
                    <a:pt x="17490847" y="7722565"/>
                  </a:lnTo>
                  <a:lnTo>
                    <a:pt x="17505630" y="7719581"/>
                  </a:lnTo>
                  <a:lnTo>
                    <a:pt x="17517695" y="7711440"/>
                  </a:lnTo>
                  <a:lnTo>
                    <a:pt x="17525823" y="7699375"/>
                  </a:lnTo>
                  <a:lnTo>
                    <a:pt x="17528807" y="7684605"/>
                  </a:lnTo>
                  <a:close/>
                </a:path>
                <a:path w="18202910" h="9258300">
                  <a:moveTo>
                    <a:pt x="17528807" y="7458316"/>
                  </a:moveTo>
                  <a:lnTo>
                    <a:pt x="17525823" y="7443521"/>
                  </a:lnTo>
                  <a:lnTo>
                    <a:pt x="17517695" y="7431456"/>
                  </a:lnTo>
                  <a:lnTo>
                    <a:pt x="17505630" y="7423328"/>
                  </a:lnTo>
                  <a:lnTo>
                    <a:pt x="17490847" y="7420343"/>
                  </a:lnTo>
                  <a:lnTo>
                    <a:pt x="17476077" y="7423328"/>
                  </a:lnTo>
                  <a:lnTo>
                    <a:pt x="17464012" y="7431456"/>
                  </a:lnTo>
                  <a:lnTo>
                    <a:pt x="17455871" y="7443521"/>
                  </a:lnTo>
                  <a:lnTo>
                    <a:pt x="17452886" y="7458316"/>
                  </a:lnTo>
                  <a:lnTo>
                    <a:pt x="17455871" y="7473086"/>
                  </a:lnTo>
                  <a:lnTo>
                    <a:pt x="17464012" y="7485151"/>
                  </a:lnTo>
                  <a:lnTo>
                    <a:pt x="17476077" y="7493292"/>
                  </a:lnTo>
                  <a:lnTo>
                    <a:pt x="17490847" y="7496264"/>
                  </a:lnTo>
                  <a:lnTo>
                    <a:pt x="17505630" y="7493292"/>
                  </a:lnTo>
                  <a:lnTo>
                    <a:pt x="17517695" y="7485151"/>
                  </a:lnTo>
                  <a:lnTo>
                    <a:pt x="17525823" y="7473086"/>
                  </a:lnTo>
                  <a:lnTo>
                    <a:pt x="17528807" y="7458316"/>
                  </a:lnTo>
                  <a:close/>
                </a:path>
                <a:path w="18202910" h="9258300">
                  <a:moveTo>
                    <a:pt x="17528807" y="7232015"/>
                  </a:moveTo>
                  <a:lnTo>
                    <a:pt x="17525823" y="7217232"/>
                  </a:lnTo>
                  <a:lnTo>
                    <a:pt x="17517695" y="7205167"/>
                  </a:lnTo>
                  <a:lnTo>
                    <a:pt x="17505630" y="7197026"/>
                  </a:lnTo>
                  <a:lnTo>
                    <a:pt x="17490847" y="7194042"/>
                  </a:lnTo>
                  <a:lnTo>
                    <a:pt x="17476077" y="7197026"/>
                  </a:lnTo>
                  <a:lnTo>
                    <a:pt x="17464012" y="7205167"/>
                  </a:lnTo>
                  <a:lnTo>
                    <a:pt x="17455871" y="7217232"/>
                  </a:lnTo>
                  <a:lnTo>
                    <a:pt x="17452886" y="7232015"/>
                  </a:lnTo>
                  <a:lnTo>
                    <a:pt x="17455871" y="7246798"/>
                  </a:lnTo>
                  <a:lnTo>
                    <a:pt x="17464012" y="7258863"/>
                  </a:lnTo>
                  <a:lnTo>
                    <a:pt x="17476077" y="7266991"/>
                  </a:lnTo>
                  <a:lnTo>
                    <a:pt x="17490847" y="7269975"/>
                  </a:lnTo>
                  <a:lnTo>
                    <a:pt x="17505630" y="7266991"/>
                  </a:lnTo>
                  <a:lnTo>
                    <a:pt x="17517695" y="7258863"/>
                  </a:lnTo>
                  <a:lnTo>
                    <a:pt x="17525823" y="7246798"/>
                  </a:lnTo>
                  <a:lnTo>
                    <a:pt x="17528807" y="7232015"/>
                  </a:lnTo>
                  <a:close/>
                </a:path>
                <a:path w="18202910" h="9258300">
                  <a:moveTo>
                    <a:pt x="17528807" y="7005726"/>
                  </a:moveTo>
                  <a:lnTo>
                    <a:pt x="17525823" y="6990943"/>
                  </a:lnTo>
                  <a:lnTo>
                    <a:pt x="17517695" y="6978878"/>
                  </a:lnTo>
                  <a:lnTo>
                    <a:pt x="17505630" y="6970738"/>
                  </a:lnTo>
                  <a:lnTo>
                    <a:pt x="17490847" y="6967753"/>
                  </a:lnTo>
                  <a:lnTo>
                    <a:pt x="17476077" y="6970738"/>
                  </a:lnTo>
                  <a:lnTo>
                    <a:pt x="17464012" y="6978878"/>
                  </a:lnTo>
                  <a:lnTo>
                    <a:pt x="17455871" y="6990943"/>
                  </a:lnTo>
                  <a:lnTo>
                    <a:pt x="17452886" y="7005726"/>
                  </a:lnTo>
                  <a:lnTo>
                    <a:pt x="17455871" y="7020496"/>
                  </a:lnTo>
                  <a:lnTo>
                    <a:pt x="17464012" y="7032574"/>
                  </a:lnTo>
                  <a:lnTo>
                    <a:pt x="17476077" y="7040702"/>
                  </a:lnTo>
                  <a:lnTo>
                    <a:pt x="17490847" y="7043687"/>
                  </a:lnTo>
                  <a:lnTo>
                    <a:pt x="17505630" y="7040702"/>
                  </a:lnTo>
                  <a:lnTo>
                    <a:pt x="17517695" y="7032574"/>
                  </a:lnTo>
                  <a:lnTo>
                    <a:pt x="17525823" y="7020496"/>
                  </a:lnTo>
                  <a:lnTo>
                    <a:pt x="17528807" y="7005726"/>
                  </a:lnTo>
                  <a:close/>
                </a:path>
                <a:path w="18202910" h="9258300">
                  <a:moveTo>
                    <a:pt x="17528807" y="6779438"/>
                  </a:moveTo>
                  <a:lnTo>
                    <a:pt x="17525823" y="6764655"/>
                  </a:lnTo>
                  <a:lnTo>
                    <a:pt x="17517695" y="6752590"/>
                  </a:lnTo>
                  <a:lnTo>
                    <a:pt x="17505630" y="6744449"/>
                  </a:lnTo>
                  <a:lnTo>
                    <a:pt x="17490847" y="6741465"/>
                  </a:lnTo>
                  <a:lnTo>
                    <a:pt x="17476077" y="6744449"/>
                  </a:lnTo>
                  <a:lnTo>
                    <a:pt x="17464012" y="6752590"/>
                  </a:lnTo>
                  <a:lnTo>
                    <a:pt x="17455871" y="6764655"/>
                  </a:lnTo>
                  <a:lnTo>
                    <a:pt x="17452886" y="6779438"/>
                  </a:lnTo>
                  <a:lnTo>
                    <a:pt x="17455871" y="6794208"/>
                  </a:lnTo>
                  <a:lnTo>
                    <a:pt x="17464012" y="6806285"/>
                  </a:lnTo>
                  <a:lnTo>
                    <a:pt x="17476077" y="6814413"/>
                  </a:lnTo>
                  <a:lnTo>
                    <a:pt x="17490847" y="6817398"/>
                  </a:lnTo>
                  <a:lnTo>
                    <a:pt x="17505630" y="6814413"/>
                  </a:lnTo>
                  <a:lnTo>
                    <a:pt x="17517695" y="6806285"/>
                  </a:lnTo>
                  <a:lnTo>
                    <a:pt x="17525823" y="6794208"/>
                  </a:lnTo>
                  <a:lnTo>
                    <a:pt x="17528807" y="6779438"/>
                  </a:lnTo>
                  <a:close/>
                </a:path>
                <a:path w="18202910" h="9258300">
                  <a:moveTo>
                    <a:pt x="17528807" y="6553149"/>
                  </a:moveTo>
                  <a:lnTo>
                    <a:pt x="17525823" y="6538366"/>
                  </a:lnTo>
                  <a:lnTo>
                    <a:pt x="17517695" y="6526301"/>
                  </a:lnTo>
                  <a:lnTo>
                    <a:pt x="17505630" y="6518161"/>
                  </a:lnTo>
                  <a:lnTo>
                    <a:pt x="17490847" y="6515176"/>
                  </a:lnTo>
                  <a:lnTo>
                    <a:pt x="17476077" y="6518161"/>
                  </a:lnTo>
                  <a:lnTo>
                    <a:pt x="17464012" y="6526301"/>
                  </a:lnTo>
                  <a:lnTo>
                    <a:pt x="17455871" y="6538366"/>
                  </a:lnTo>
                  <a:lnTo>
                    <a:pt x="17452886" y="6553149"/>
                  </a:lnTo>
                  <a:lnTo>
                    <a:pt x="17455871" y="6567919"/>
                  </a:lnTo>
                  <a:lnTo>
                    <a:pt x="17464012" y="6579997"/>
                  </a:lnTo>
                  <a:lnTo>
                    <a:pt x="17476077" y="6588125"/>
                  </a:lnTo>
                  <a:lnTo>
                    <a:pt x="17490847" y="6591109"/>
                  </a:lnTo>
                  <a:lnTo>
                    <a:pt x="17505630" y="6588125"/>
                  </a:lnTo>
                  <a:lnTo>
                    <a:pt x="17517695" y="6579997"/>
                  </a:lnTo>
                  <a:lnTo>
                    <a:pt x="17525823" y="6567919"/>
                  </a:lnTo>
                  <a:lnTo>
                    <a:pt x="17528807" y="6553149"/>
                  </a:lnTo>
                  <a:close/>
                </a:path>
                <a:path w="18202910" h="9258300">
                  <a:moveTo>
                    <a:pt x="17528807" y="6326860"/>
                  </a:moveTo>
                  <a:lnTo>
                    <a:pt x="17525823" y="6312078"/>
                  </a:lnTo>
                  <a:lnTo>
                    <a:pt x="17517695" y="6300013"/>
                  </a:lnTo>
                  <a:lnTo>
                    <a:pt x="17505630" y="6291872"/>
                  </a:lnTo>
                  <a:lnTo>
                    <a:pt x="17490847" y="6288887"/>
                  </a:lnTo>
                  <a:lnTo>
                    <a:pt x="17476077" y="6291872"/>
                  </a:lnTo>
                  <a:lnTo>
                    <a:pt x="17464012" y="6300013"/>
                  </a:lnTo>
                  <a:lnTo>
                    <a:pt x="17455871" y="6312078"/>
                  </a:lnTo>
                  <a:lnTo>
                    <a:pt x="17452886" y="6326860"/>
                  </a:lnTo>
                  <a:lnTo>
                    <a:pt x="17455871" y="6341631"/>
                  </a:lnTo>
                  <a:lnTo>
                    <a:pt x="17464012" y="6353696"/>
                  </a:lnTo>
                  <a:lnTo>
                    <a:pt x="17476077" y="6361836"/>
                  </a:lnTo>
                  <a:lnTo>
                    <a:pt x="17490847" y="6364821"/>
                  </a:lnTo>
                  <a:lnTo>
                    <a:pt x="17505630" y="6361836"/>
                  </a:lnTo>
                  <a:lnTo>
                    <a:pt x="17517695" y="6353696"/>
                  </a:lnTo>
                  <a:lnTo>
                    <a:pt x="17525823" y="6341631"/>
                  </a:lnTo>
                  <a:lnTo>
                    <a:pt x="17528807" y="6326860"/>
                  </a:lnTo>
                  <a:close/>
                </a:path>
                <a:path w="18202910" h="9258300">
                  <a:moveTo>
                    <a:pt x="17755070" y="8820328"/>
                  </a:moveTo>
                  <a:lnTo>
                    <a:pt x="17752086" y="8805545"/>
                  </a:lnTo>
                  <a:lnTo>
                    <a:pt x="17743958" y="8793480"/>
                  </a:lnTo>
                  <a:lnTo>
                    <a:pt x="17731880" y="8785339"/>
                  </a:lnTo>
                  <a:lnTo>
                    <a:pt x="17717110" y="8782355"/>
                  </a:lnTo>
                  <a:lnTo>
                    <a:pt x="17702327" y="8785339"/>
                  </a:lnTo>
                  <a:lnTo>
                    <a:pt x="17690262" y="8793480"/>
                  </a:lnTo>
                  <a:lnTo>
                    <a:pt x="17682134" y="8805545"/>
                  </a:lnTo>
                  <a:lnTo>
                    <a:pt x="17679150" y="8820328"/>
                  </a:lnTo>
                  <a:lnTo>
                    <a:pt x="17682134" y="8835098"/>
                  </a:lnTo>
                  <a:lnTo>
                    <a:pt x="17690262" y="8847176"/>
                  </a:lnTo>
                  <a:lnTo>
                    <a:pt x="17702327" y="8855304"/>
                  </a:lnTo>
                  <a:lnTo>
                    <a:pt x="17717110" y="8858288"/>
                  </a:lnTo>
                  <a:lnTo>
                    <a:pt x="17731880" y="8855304"/>
                  </a:lnTo>
                  <a:lnTo>
                    <a:pt x="17743958" y="8847176"/>
                  </a:lnTo>
                  <a:lnTo>
                    <a:pt x="17752086" y="8835098"/>
                  </a:lnTo>
                  <a:lnTo>
                    <a:pt x="17755070" y="8820328"/>
                  </a:lnTo>
                  <a:close/>
                </a:path>
                <a:path w="18202910" h="9258300">
                  <a:moveTo>
                    <a:pt x="17755070" y="8594039"/>
                  </a:moveTo>
                  <a:lnTo>
                    <a:pt x="17752086" y="8579256"/>
                  </a:lnTo>
                  <a:lnTo>
                    <a:pt x="17743958" y="8567191"/>
                  </a:lnTo>
                  <a:lnTo>
                    <a:pt x="17731880" y="8559051"/>
                  </a:lnTo>
                  <a:lnTo>
                    <a:pt x="17717110" y="8556066"/>
                  </a:lnTo>
                  <a:lnTo>
                    <a:pt x="17702327" y="8559051"/>
                  </a:lnTo>
                  <a:lnTo>
                    <a:pt x="17690262" y="8567191"/>
                  </a:lnTo>
                  <a:lnTo>
                    <a:pt x="17682134" y="8579256"/>
                  </a:lnTo>
                  <a:lnTo>
                    <a:pt x="17679150" y="8594039"/>
                  </a:lnTo>
                  <a:lnTo>
                    <a:pt x="17682134" y="8608809"/>
                  </a:lnTo>
                  <a:lnTo>
                    <a:pt x="17690262" y="8620874"/>
                  </a:lnTo>
                  <a:lnTo>
                    <a:pt x="17702327" y="8629015"/>
                  </a:lnTo>
                  <a:lnTo>
                    <a:pt x="17717110" y="8631999"/>
                  </a:lnTo>
                  <a:lnTo>
                    <a:pt x="17731880" y="8629015"/>
                  </a:lnTo>
                  <a:lnTo>
                    <a:pt x="17743958" y="8620874"/>
                  </a:lnTo>
                  <a:lnTo>
                    <a:pt x="17752086" y="8608809"/>
                  </a:lnTo>
                  <a:lnTo>
                    <a:pt x="17755070" y="8594039"/>
                  </a:lnTo>
                  <a:close/>
                </a:path>
                <a:path w="18202910" h="9258300">
                  <a:moveTo>
                    <a:pt x="17755070" y="8367738"/>
                  </a:moveTo>
                  <a:lnTo>
                    <a:pt x="17752086" y="8352968"/>
                  </a:lnTo>
                  <a:lnTo>
                    <a:pt x="17743958" y="8340903"/>
                  </a:lnTo>
                  <a:lnTo>
                    <a:pt x="17731880" y="8332762"/>
                  </a:lnTo>
                  <a:lnTo>
                    <a:pt x="17717110" y="8329777"/>
                  </a:lnTo>
                  <a:lnTo>
                    <a:pt x="17702327" y="8332762"/>
                  </a:lnTo>
                  <a:lnTo>
                    <a:pt x="17690262" y="8340903"/>
                  </a:lnTo>
                  <a:lnTo>
                    <a:pt x="17682134" y="8352968"/>
                  </a:lnTo>
                  <a:lnTo>
                    <a:pt x="17679150" y="8367738"/>
                  </a:lnTo>
                  <a:lnTo>
                    <a:pt x="17682134" y="8382521"/>
                  </a:lnTo>
                  <a:lnTo>
                    <a:pt x="17690262" y="8394586"/>
                  </a:lnTo>
                  <a:lnTo>
                    <a:pt x="17702327" y="8402726"/>
                  </a:lnTo>
                  <a:lnTo>
                    <a:pt x="17717110" y="8405711"/>
                  </a:lnTo>
                  <a:lnTo>
                    <a:pt x="17731880" y="8402726"/>
                  </a:lnTo>
                  <a:lnTo>
                    <a:pt x="17743958" y="8394586"/>
                  </a:lnTo>
                  <a:lnTo>
                    <a:pt x="17752086" y="8382521"/>
                  </a:lnTo>
                  <a:lnTo>
                    <a:pt x="17755070" y="8367738"/>
                  </a:lnTo>
                  <a:close/>
                </a:path>
                <a:path w="18202910" h="9258300">
                  <a:moveTo>
                    <a:pt x="17755070" y="8141449"/>
                  </a:moveTo>
                  <a:lnTo>
                    <a:pt x="17752086" y="8126679"/>
                  </a:lnTo>
                  <a:lnTo>
                    <a:pt x="17743958" y="8114601"/>
                  </a:lnTo>
                  <a:lnTo>
                    <a:pt x="17731880" y="8106473"/>
                  </a:lnTo>
                  <a:lnTo>
                    <a:pt x="17717110" y="8103489"/>
                  </a:lnTo>
                  <a:lnTo>
                    <a:pt x="17702340" y="8106473"/>
                  </a:lnTo>
                  <a:lnTo>
                    <a:pt x="17690262" y="8114601"/>
                  </a:lnTo>
                  <a:lnTo>
                    <a:pt x="17682134" y="8126679"/>
                  </a:lnTo>
                  <a:lnTo>
                    <a:pt x="17679150" y="8141449"/>
                  </a:lnTo>
                  <a:lnTo>
                    <a:pt x="17682134" y="8156232"/>
                  </a:lnTo>
                  <a:lnTo>
                    <a:pt x="17690262" y="8168297"/>
                  </a:lnTo>
                  <a:lnTo>
                    <a:pt x="17702327" y="8176438"/>
                  </a:lnTo>
                  <a:lnTo>
                    <a:pt x="17717110" y="8179422"/>
                  </a:lnTo>
                  <a:lnTo>
                    <a:pt x="17731880" y="8176438"/>
                  </a:lnTo>
                  <a:lnTo>
                    <a:pt x="17743958" y="8168297"/>
                  </a:lnTo>
                  <a:lnTo>
                    <a:pt x="17752086" y="8156232"/>
                  </a:lnTo>
                  <a:lnTo>
                    <a:pt x="17755070" y="8141449"/>
                  </a:lnTo>
                  <a:close/>
                </a:path>
                <a:path w="18202910" h="9258300">
                  <a:moveTo>
                    <a:pt x="17755070" y="7915161"/>
                  </a:moveTo>
                  <a:lnTo>
                    <a:pt x="17752086" y="7900390"/>
                  </a:lnTo>
                  <a:lnTo>
                    <a:pt x="17743958" y="7888313"/>
                  </a:lnTo>
                  <a:lnTo>
                    <a:pt x="17731880" y="7880185"/>
                  </a:lnTo>
                  <a:lnTo>
                    <a:pt x="17717110" y="7877200"/>
                  </a:lnTo>
                  <a:lnTo>
                    <a:pt x="17702327" y="7880185"/>
                  </a:lnTo>
                  <a:lnTo>
                    <a:pt x="17690262" y="7888313"/>
                  </a:lnTo>
                  <a:lnTo>
                    <a:pt x="17682134" y="7900390"/>
                  </a:lnTo>
                  <a:lnTo>
                    <a:pt x="17679150" y="7915161"/>
                  </a:lnTo>
                  <a:lnTo>
                    <a:pt x="17682134" y="7929943"/>
                  </a:lnTo>
                  <a:lnTo>
                    <a:pt x="17690262" y="7942008"/>
                  </a:lnTo>
                  <a:lnTo>
                    <a:pt x="17702327" y="7950149"/>
                  </a:lnTo>
                  <a:lnTo>
                    <a:pt x="17717110" y="7953134"/>
                  </a:lnTo>
                  <a:lnTo>
                    <a:pt x="17731880" y="7950149"/>
                  </a:lnTo>
                  <a:lnTo>
                    <a:pt x="17743958" y="7942008"/>
                  </a:lnTo>
                  <a:lnTo>
                    <a:pt x="17752086" y="7929943"/>
                  </a:lnTo>
                  <a:lnTo>
                    <a:pt x="17755070" y="7915161"/>
                  </a:lnTo>
                  <a:close/>
                </a:path>
                <a:path w="18202910" h="9258300">
                  <a:moveTo>
                    <a:pt x="17755070" y="7684592"/>
                  </a:moveTo>
                  <a:lnTo>
                    <a:pt x="17752086" y="7669822"/>
                  </a:lnTo>
                  <a:lnTo>
                    <a:pt x="17743958" y="7657744"/>
                  </a:lnTo>
                  <a:lnTo>
                    <a:pt x="17731880" y="7649616"/>
                  </a:lnTo>
                  <a:lnTo>
                    <a:pt x="17717110" y="7646632"/>
                  </a:lnTo>
                  <a:lnTo>
                    <a:pt x="17702327" y="7649616"/>
                  </a:lnTo>
                  <a:lnTo>
                    <a:pt x="17690262" y="7657744"/>
                  </a:lnTo>
                  <a:lnTo>
                    <a:pt x="17682134" y="7669822"/>
                  </a:lnTo>
                  <a:lnTo>
                    <a:pt x="17679150" y="7684592"/>
                  </a:lnTo>
                  <a:lnTo>
                    <a:pt x="17682134" y="7699375"/>
                  </a:lnTo>
                  <a:lnTo>
                    <a:pt x="17690262" y="7711440"/>
                  </a:lnTo>
                  <a:lnTo>
                    <a:pt x="17702327" y="7719581"/>
                  </a:lnTo>
                  <a:lnTo>
                    <a:pt x="17717110" y="7722565"/>
                  </a:lnTo>
                  <a:lnTo>
                    <a:pt x="17731880" y="7719581"/>
                  </a:lnTo>
                  <a:lnTo>
                    <a:pt x="17743958" y="7711440"/>
                  </a:lnTo>
                  <a:lnTo>
                    <a:pt x="17752086" y="7699375"/>
                  </a:lnTo>
                  <a:lnTo>
                    <a:pt x="17755070" y="7684592"/>
                  </a:lnTo>
                  <a:close/>
                </a:path>
                <a:path w="18202910" h="9258300">
                  <a:moveTo>
                    <a:pt x="17755070" y="7458303"/>
                  </a:moveTo>
                  <a:lnTo>
                    <a:pt x="17752086" y="7443521"/>
                  </a:lnTo>
                  <a:lnTo>
                    <a:pt x="17743958" y="7431456"/>
                  </a:lnTo>
                  <a:lnTo>
                    <a:pt x="17731880" y="7423328"/>
                  </a:lnTo>
                  <a:lnTo>
                    <a:pt x="17717110" y="7420343"/>
                  </a:lnTo>
                  <a:lnTo>
                    <a:pt x="17702327" y="7423328"/>
                  </a:lnTo>
                  <a:lnTo>
                    <a:pt x="17690262" y="7431456"/>
                  </a:lnTo>
                  <a:lnTo>
                    <a:pt x="17682134" y="7443521"/>
                  </a:lnTo>
                  <a:lnTo>
                    <a:pt x="17679150" y="7458303"/>
                  </a:lnTo>
                  <a:lnTo>
                    <a:pt x="17682134" y="7473086"/>
                  </a:lnTo>
                  <a:lnTo>
                    <a:pt x="17690262" y="7485151"/>
                  </a:lnTo>
                  <a:lnTo>
                    <a:pt x="17702327" y="7493292"/>
                  </a:lnTo>
                  <a:lnTo>
                    <a:pt x="17717110" y="7496264"/>
                  </a:lnTo>
                  <a:lnTo>
                    <a:pt x="17731880" y="7493292"/>
                  </a:lnTo>
                  <a:lnTo>
                    <a:pt x="17743958" y="7485151"/>
                  </a:lnTo>
                  <a:lnTo>
                    <a:pt x="17752086" y="7473086"/>
                  </a:lnTo>
                  <a:lnTo>
                    <a:pt x="17755070" y="7458303"/>
                  </a:lnTo>
                  <a:close/>
                </a:path>
                <a:path w="18202910" h="9258300">
                  <a:moveTo>
                    <a:pt x="17755070" y="7232015"/>
                  </a:moveTo>
                  <a:lnTo>
                    <a:pt x="17752086" y="7217232"/>
                  </a:lnTo>
                  <a:lnTo>
                    <a:pt x="17743958" y="7205167"/>
                  </a:lnTo>
                  <a:lnTo>
                    <a:pt x="17731880" y="7197026"/>
                  </a:lnTo>
                  <a:lnTo>
                    <a:pt x="17717110" y="7194042"/>
                  </a:lnTo>
                  <a:lnTo>
                    <a:pt x="17702327" y="7197026"/>
                  </a:lnTo>
                  <a:lnTo>
                    <a:pt x="17690262" y="7205167"/>
                  </a:lnTo>
                  <a:lnTo>
                    <a:pt x="17682134" y="7217232"/>
                  </a:lnTo>
                  <a:lnTo>
                    <a:pt x="17679150" y="7232015"/>
                  </a:lnTo>
                  <a:lnTo>
                    <a:pt x="17682134" y="7246798"/>
                  </a:lnTo>
                  <a:lnTo>
                    <a:pt x="17690262" y="7258863"/>
                  </a:lnTo>
                  <a:lnTo>
                    <a:pt x="17702327" y="7266991"/>
                  </a:lnTo>
                  <a:lnTo>
                    <a:pt x="17717110" y="7269975"/>
                  </a:lnTo>
                  <a:lnTo>
                    <a:pt x="17731880" y="7266991"/>
                  </a:lnTo>
                  <a:lnTo>
                    <a:pt x="17743958" y="7258863"/>
                  </a:lnTo>
                  <a:lnTo>
                    <a:pt x="17752086" y="7246798"/>
                  </a:lnTo>
                  <a:lnTo>
                    <a:pt x="17755070" y="7232015"/>
                  </a:lnTo>
                  <a:close/>
                </a:path>
                <a:path w="18202910" h="9258300">
                  <a:moveTo>
                    <a:pt x="17755070" y="7005726"/>
                  </a:moveTo>
                  <a:lnTo>
                    <a:pt x="17752086" y="6990943"/>
                  </a:lnTo>
                  <a:lnTo>
                    <a:pt x="17743958" y="6978878"/>
                  </a:lnTo>
                  <a:lnTo>
                    <a:pt x="17731880" y="6970738"/>
                  </a:lnTo>
                  <a:lnTo>
                    <a:pt x="17717110" y="6967753"/>
                  </a:lnTo>
                  <a:lnTo>
                    <a:pt x="17702327" y="6970738"/>
                  </a:lnTo>
                  <a:lnTo>
                    <a:pt x="17690262" y="6978878"/>
                  </a:lnTo>
                  <a:lnTo>
                    <a:pt x="17682134" y="6990943"/>
                  </a:lnTo>
                  <a:lnTo>
                    <a:pt x="17679150" y="7005726"/>
                  </a:lnTo>
                  <a:lnTo>
                    <a:pt x="17682134" y="7020496"/>
                  </a:lnTo>
                  <a:lnTo>
                    <a:pt x="17690262" y="7032574"/>
                  </a:lnTo>
                  <a:lnTo>
                    <a:pt x="17702327" y="7040702"/>
                  </a:lnTo>
                  <a:lnTo>
                    <a:pt x="17717110" y="7043687"/>
                  </a:lnTo>
                  <a:lnTo>
                    <a:pt x="17731880" y="7040702"/>
                  </a:lnTo>
                  <a:lnTo>
                    <a:pt x="17743958" y="7032574"/>
                  </a:lnTo>
                  <a:lnTo>
                    <a:pt x="17752086" y="7020496"/>
                  </a:lnTo>
                  <a:lnTo>
                    <a:pt x="17755070" y="7005726"/>
                  </a:lnTo>
                  <a:close/>
                </a:path>
                <a:path w="18202910" h="9258300">
                  <a:moveTo>
                    <a:pt x="17755070" y="6779438"/>
                  </a:moveTo>
                  <a:lnTo>
                    <a:pt x="17752086" y="6764655"/>
                  </a:lnTo>
                  <a:lnTo>
                    <a:pt x="17743958" y="6752590"/>
                  </a:lnTo>
                  <a:lnTo>
                    <a:pt x="17731880" y="6744449"/>
                  </a:lnTo>
                  <a:lnTo>
                    <a:pt x="17717110" y="6741465"/>
                  </a:lnTo>
                  <a:lnTo>
                    <a:pt x="17702327" y="6744449"/>
                  </a:lnTo>
                  <a:lnTo>
                    <a:pt x="17690262" y="6752590"/>
                  </a:lnTo>
                  <a:lnTo>
                    <a:pt x="17682134" y="6764655"/>
                  </a:lnTo>
                  <a:lnTo>
                    <a:pt x="17679150" y="6779438"/>
                  </a:lnTo>
                  <a:lnTo>
                    <a:pt x="17682134" y="6794208"/>
                  </a:lnTo>
                  <a:lnTo>
                    <a:pt x="17690262" y="6806285"/>
                  </a:lnTo>
                  <a:lnTo>
                    <a:pt x="17702327" y="6814413"/>
                  </a:lnTo>
                  <a:lnTo>
                    <a:pt x="17717110" y="6817398"/>
                  </a:lnTo>
                  <a:lnTo>
                    <a:pt x="17731880" y="6814413"/>
                  </a:lnTo>
                  <a:lnTo>
                    <a:pt x="17743958" y="6806285"/>
                  </a:lnTo>
                  <a:lnTo>
                    <a:pt x="17752086" y="6794208"/>
                  </a:lnTo>
                  <a:lnTo>
                    <a:pt x="17755070" y="6779438"/>
                  </a:lnTo>
                  <a:close/>
                </a:path>
                <a:path w="18202910" h="9258300">
                  <a:moveTo>
                    <a:pt x="17755070" y="6553149"/>
                  </a:moveTo>
                  <a:lnTo>
                    <a:pt x="17752086" y="6538366"/>
                  </a:lnTo>
                  <a:lnTo>
                    <a:pt x="17743958" y="6526301"/>
                  </a:lnTo>
                  <a:lnTo>
                    <a:pt x="17731880" y="6518161"/>
                  </a:lnTo>
                  <a:lnTo>
                    <a:pt x="17717110" y="6515176"/>
                  </a:lnTo>
                  <a:lnTo>
                    <a:pt x="17702327" y="6518161"/>
                  </a:lnTo>
                  <a:lnTo>
                    <a:pt x="17690262" y="6526301"/>
                  </a:lnTo>
                  <a:lnTo>
                    <a:pt x="17682134" y="6538366"/>
                  </a:lnTo>
                  <a:lnTo>
                    <a:pt x="17679150" y="6553149"/>
                  </a:lnTo>
                  <a:lnTo>
                    <a:pt x="17682134" y="6567919"/>
                  </a:lnTo>
                  <a:lnTo>
                    <a:pt x="17690262" y="6579997"/>
                  </a:lnTo>
                  <a:lnTo>
                    <a:pt x="17702327" y="6588125"/>
                  </a:lnTo>
                  <a:lnTo>
                    <a:pt x="17717110" y="6591109"/>
                  </a:lnTo>
                  <a:lnTo>
                    <a:pt x="17731880" y="6588125"/>
                  </a:lnTo>
                  <a:lnTo>
                    <a:pt x="17743958" y="6579997"/>
                  </a:lnTo>
                  <a:lnTo>
                    <a:pt x="17752086" y="6567919"/>
                  </a:lnTo>
                  <a:lnTo>
                    <a:pt x="17755070" y="6553149"/>
                  </a:lnTo>
                  <a:close/>
                </a:path>
                <a:path w="18202910" h="9258300">
                  <a:moveTo>
                    <a:pt x="17755070" y="6326848"/>
                  </a:moveTo>
                  <a:lnTo>
                    <a:pt x="17752086" y="6312078"/>
                  </a:lnTo>
                  <a:lnTo>
                    <a:pt x="17743958" y="6300013"/>
                  </a:lnTo>
                  <a:lnTo>
                    <a:pt x="17731880" y="6291872"/>
                  </a:lnTo>
                  <a:lnTo>
                    <a:pt x="17717110" y="6288887"/>
                  </a:lnTo>
                  <a:lnTo>
                    <a:pt x="17702327" y="6291872"/>
                  </a:lnTo>
                  <a:lnTo>
                    <a:pt x="17690262" y="6300013"/>
                  </a:lnTo>
                  <a:lnTo>
                    <a:pt x="17682134" y="6312078"/>
                  </a:lnTo>
                  <a:lnTo>
                    <a:pt x="17679150" y="6326848"/>
                  </a:lnTo>
                  <a:lnTo>
                    <a:pt x="17682134" y="6341631"/>
                  </a:lnTo>
                  <a:lnTo>
                    <a:pt x="17690262" y="6353696"/>
                  </a:lnTo>
                  <a:lnTo>
                    <a:pt x="17702327" y="6361836"/>
                  </a:lnTo>
                  <a:lnTo>
                    <a:pt x="17717110" y="6364821"/>
                  </a:lnTo>
                  <a:lnTo>
                    <a:pt x="17731880" y="6361836"/>
                  </a:lnTo>
                  <a:lnTo>
                    <a:pt x="17743958" y="6353696"/>
                  </a:lnTo>
                  <a:lnTo>
                    <a:pt x="17752086" y="6341631"/>
                  </a:lnTo>
                  <a:lnTo>
                    <a:pt x="17755070" y="6326848"/>
                  </a:lnTo>
                  <a:close/>
                </a:path>
                <a:path w="18202910" h="9258300">
                  <a:moveTo>
                    <a:pt x="17981333" y="8820328"/>
                  </a:moveTo>
                  <a:lnTo>
                    <a:pt x="17978349" y="8805545"/>
                  </a:lnTo>
                  <a:lnTo>
                    <a:pt x="17970208" y="8793480"/>
                  </a:lnTo>
                  <a:lnTo>
                    <a:pt x="17958143" y="8785339"/>
                  </a:lnTo>
                  <a:lnTo>
                    <a:pt x="17943373" y="8782355"/>
                  </a:lnTo>
                  <a:lnTo>
                    <a:pt x="17928590" y="8785339"/>
                  </a:lnTo>
                  <a:lnTo>
                    <a:pt x="17916525" y="8793480"/>
                  </a:lnTo>
                  <a:lnTo>
                    <a:pt x="17908397" y="8805545"/>
                  </a:lnTo>
                  <a:lnTo>
                    <a:pt x="17905413" y="8820328"/>
                  </a:lnTo>
                  <a:lnTo>
                    <a:pt x="17908397" y="8835098"/>
                  </a:lnTo>
                  <a:lnTo>
                    <a:pt x="17916525" y="8847176"/>
                  </a:lnTo>
                  <a:lnTo>
                    <a:pt x="17928590" y="8855304"/>
                  </a:lnTo>
                  <a:lnTo>
                    <a:pt x="17943373" y="8858288"/>
                  </a:lnTo>
                  <a:lnTo>
                    <a:pt x="17958143" y="8855304"/>
                  </a:lnTo>
                  <a:lnTo>
                    <a:pt x="17970208" y="8847176"/>
                  </a:lnTo>
                  <a:lnTo>
                    <a:pt x="17978349" y="8835098"/>
                  </a:lnTo>
                  <a:lnTo>
                    <a:pt x="17981333" y="8820328"/>
                  </a:lnTo>
                  <a:close/>
                </a:path>
                <a:path w="18202910" h="9258300">
                  <a:moveTo>
                    <a:pt x="17981333" y="8594039"/>
                  </a:moveTo>
                  <a:lnTo>
                    <a:pt x="17978349" y="8579256"/>
                  </a:lnTo>
                  <a:lnTo>
                    <a:pt x="17970208" y="8567191"/>
                  </a:lnTo>
                  <a:lnTo>
                    <a:pt x="17958143" y="8559051"/>
                  </a:lnTo>
                  <a:lnTo>
                    <a:pt x="17943373" y="8556066"/>
                  </a:lnTo>
                  <a:lnTo>
                    <a:pt x="17928590" y="8559051"/>
                  </a:lnTo>
                  <a:lnTo>
                    <a:pt x="17916525" y="8567191"/>
                  </a:lnTo>
                  <a:lnTo>
                    <a:pt x="17908397" y="8579256"/>
                  </a:lnTo>
                  <a:lnTo>
                    <a:pt x="17905413" y="8594039"/>
                  </a:lnTo>
                  <a:lnTo>
                    <a:pt x="17908397" y="8608809"/>
                  </a:lnTo>
                  <a:lnTo>
                    <a:pt x="17916525" y="8620874"/>
                  </a:lnTo>
                  <a:lnTo>
                    <a:pt x="17928590" y="8629015"/>
                  </a:lnTo>
                  <a:lnTo>
                    <a:pt x="17943373" y="8631999"/>
                  </a:lnTo>
                  <a:lnTo>
                    <a:pt x="17958143" y="8629015"/>
                  </a:lnTo>
                  <a:lnTo>
                    <a:pt x="17970208" y="8620874"/>
                  </a:lnTo>
                  <a:lnTo>
                    <a:pt x="17978349" y="8608809"/>
                  </a:lnTo>
                  <a:lnTo>
                    <a:pt x="17981333" y="8594039"/>
                  </a:lnTo>
                  <a:close/>
                </a:path>
                <a:path w="18202910" h="9258300">
                  <a:moveTo>
                    <a:pt x="17981333" y="8367738"/>
                  </a:moveTo>
                  <a:lnTo>
                    <a:pt x="17978349" y="8352968"/>
                  </a:lnTo>
                  <a:lnTo>
                    <a:pt x="17970208" y="8340903"/>
                  </a:lnTo>
                  <a:lnTo>
                    <a:pt x="17958143" y="8332762"/>
                  </a:lnTo>
                  <a:lnTo>
                    <a:pt x="17943373" y="8329777"/>
                  </a:lnTo>
                  <a:lnTo>
                    <a:pt x="17928590" y="8332762"/>
                  </a:lnTo>
                  <a:lnTo>
                    <a:pt x="17916525" y="8340903"/>
                  </a:lnTo>
                  <a:lnTo>
                    <a:pt x="17908397" y="8352968"/>
                  </a:lnTo>
                  <a:lnTo>
                    <a:pt x="17905413" y="8367738"/>
                  </a:lnTo>
                  <a:lnTo>
                    <a:pt x="17908397" y="8382521"/>
                  </a:lnTo>
                  <a:lnTo>
                    <a:pt x="17916525" y="8394586"/>
                  </a:lnTo>
                  <a:lnTo>
                    <a:pt x="17928590" y="8402726"/>
                  </a:lnTo>
                  <a:lnTo>
                    <a:pt x="17943373" y="8405711"/>
                  </a:lnTo>
                  <a:lnTo>
                    <a:pt x="17958143" y="8402726"/>
                  </a:lnTo>
                  <a:lnTo>
                    <a:pt x="17970208" y="8394586"/>
                  </a:lnTo>
                  <a:lnTo>
                    <a:pt x="17978349" y="8382521"/>
                  </a:lnTo>
                  <a:lnTo>
                    <a:pt x="17981333" y="8367738"/>
                  </a:lnTo>
                  <a:close/>
                </a:path>
                <a:path w="18202910" h="9258300">
                  <a:moveTo>
                    <a:pt x="17981333" y="8141449"/>
                  </a:moveTo>
                  <a:lnTo>
                    <a:pt x="17978349" y="8126679"/>
                  </a:lnTo>
                  <a:lnTo>
                    <a:pt x="17970208" y="8114601"/>
                  </a:lnTo>
                  <a:lnTo>
                    <a:pt x="17958143" y="8106473"/>
                  </a:lnTo>
                  <a:lnTo>
                    <a:pt x="17943373" y="8103489"/>
                  </a:lnTo>
                  <a:lnTo>
                    <a:pt x="17928590" y="8106473"/>
                  </a:lnTo>
                  <a:lnTo>
                    <a:pt x="17916525" y="8114601"/>
                  </a:lnTo>
                  <a:lnTo>
                    <a:pt x="17908397" y="8126679"/>
                  </a:lnTo>
                  <a:lnTo>
                    <a:pt x="17905413" y="8141449"/>
                  </a:lnTo>
                  <a:lnTo>
                    <a:pt x="17908397" y="8156232"/>
                  </a:lnTo>
                  <a:lnTo>
                    <a:pt x="17916525" y="8168297"/>
                  </a:lnTo>
                  <a:lnTo>
                    <a:pt x="17928590" y="8176438"/>
                  </a:lnTo>
                  <a:lnTo>
                    <a:pt x="17943373" y="8179422"/>
                  </a:lnTo>
                  <a:lnTo>
                    <a:pt x="17958143" y="8176438"/>
                  </a:lnTo>
                  <a:lnTo>
                    <a:pt x="17970208" y="8168297"/>
                  </a:lnTo>
                  <a:lnTo>
                    <a:pt x="17978349" y="8156232"/>
                  </a:lnTo>
                  <a:lnTo>
                    <a:pt x="17981333" y="8141449"/>
                  </a:lnTo>
                  <a:close/>
                </a:path>
                <a:path w="18202910" h="9258300">
                  <a:moveTo>
                    <a:pt x="17981333" y="7915161"/>
                  </a:moveTo>
                  <a:lnTo>
                    <a:pt x="17978349" y="7900390"/>
                  </a:lnTo>
                  <a:lnTo>
                    <a:pt x="17970208" y="7888313"/>
                  </a:lnTo>
                  <a:lnTo>
                    <a:pt x="17958143" y="7880185"/>
                  </a:lnTo>
                  <a:lnTo>
                    <a:pt x="17943373" y="7877200"/>
                  </a:lnTo>
                  <a:lnTo>
                    <a:pt x="17928590" y="7880185"/>
                  </a:lnTo>
                  <a:lnTo>
                    <a:pt x="17916525" y="7888313"/>
                  </a:lnTo>
                  <a:lnTo>
                    <a:pt x="17908397" y="7900390"/>
                  </a:lnTo>
                  <a:lnTo>
                    <a:pt x="17905413" y="7915161"/>
                  </a:lnTo>
                  <a:lnTo>
                    <a:pt x="17908397" y="7929943"/>
                  </a:lnTo>
                  <a:lnTo>
                    <a:pt x="17916525" y="7942008"/>
                  </a:lnTo>
                  <a:lnTo>
                    <a:pt x="17928590" y="7950149"/>
                  </a:lnTo>
                  <a:lnTo>
                    <a:pt x="17943373" y="7953134"/>
                  </a:lnTo>
                  <a:lnTo>
                    <a:pt x="17958143" y="7950149"/>
                  </a:lnTo>
                  <a:lnTo>
                    <a:pt x="17970208" y="7942008"/>
                  </a:lnTo>
                  <a:lnTo>
                    <a:pt x="17978349" y="7929943"/>
                  </a:lnTo>
                  <a:lnTo>
                    <a:pt x="17981333" y="7915161"/>
                  </a:lnTo>
                  <a:close/>
                </a:path>
                <a:path w="18202910" h="9258300">
                  <a:moveTo>
                    <a:pt x="17981333" y="7684592"/>
                  </a:moveTo>
                  <a:lnTo>
                    <a:pt x="17978349" y="7669822"/>
                  </a:lnTo>
                  <a:lnTo>
                    <a:pt x="17970208" y="7657744"/>
                  </a:lnTo>
                  <a:lnTo>
                    <a:pt x="17958143" y="7649616"/>
                  </a:lnTo>
                  <a:lnTo>
                    <a:pt x="17943373" y="7646632"/>
                  </a:lnTo>
                  <a:lnTo>
                    <a:pt x="17928590" y="7649616"/>
                  </a:lnTo>
                  <a:lnTo>
                    <a:pt x="17916525" y="7657744"/>
                  </a:lnTo>
                  <a:lnTo>
                    <a:pt x="17908397" y="7669822"/>
                  </a:lnTo>
                  <a:lnTo>
                    <a:pt x="17905413" y="7684592"/>
                  </a:lnTo>
                  <a:lnTo>
                    <a:pt x="17908397" y="7699375"/>
                  </a:lnTo>
                  <a:lnTo>
                    <a:pt x="17916525" y="7711440"/>
                  </a:lnTo>
                  <a:lnTo>
                    <a:pt x="17928590" y="7719581"/>
                  </a:lnTo>
                  <a:lnTo>
                    <a:pt x="17943373" y="7722565"/>
                  </a:lnTo>
                  <a:lnTo>
                    <a:pt x="17958143" y="7719581"/>
                  </a:lnTo>
                  <a:lnTo>
                    <a:pt x="17970208" y="7711440"/>
                  </a:lnTo>
                  <a:lnTo>
                    <a:pt x="17978349" y="7699375"/>
                  </a:lnTo>
                  <a:lnTo>
                    <a:pt x="17981333" y="7684592"/>
                  </a:lnTo>
                  <a:close/>
                </a:path>
                <a:path w="18202910" h="9258300">
                  <a:moveTo>
                    <a:pt x="17981333" y="7458303"/>
                  </a:moveTo>
                  <a:lnTo>
                    <a:pt x="17978349" y="7443521"/>
                  </a:lnTo>
                  <a:lnTo>
                    <a:pt x="17970208" y="7431456"/>
                  </a:lnTo>
                  <a:lnTo>
                    <a:pt x="17958143" y="7423328"/>
                  </a:lnTo>
                  <a:lnTo>
                    <a:pt x="17943373" y="7420343"/>
                  </a:lnTo>
                  <a:lnTo>
                    <a:pt x="17928590" y="7423328"/>
                  </a:lnTo>
                  <a:lnTo>
                    <a:pt x="17916525" y="7431456"/>
                  </a:lnTo>
                  <a:lnTo>
                    <a:pt x="17908397" y="7443521"/>
                  </a:lnTo>
                  <a:lnTo>
                    <a:pt x="17905413" y="7458303"/>
                  </a:lnTo>
                  <a:lnTo>
                    <a:pt x="17908397" y="7473086"/>
                  </a:lnTo>
                  <a:lnTo>
                    <a:pt x="17916525" y="7485151"/>
                  </a:lnTo>
                  <a:lnTo>
                    <a:pt x="17928590" y="7493292"/>
                  </a:lnTo>
                  <a:lnTo>
                    <a:pt x="17943373" y="7496264"/>
                  </a:lnTo>
                  <a:lnTo>
                    <a:pt x="17958143" y="7493292"/>
                  </a:lnTo>
                  <a:lnTo>
                    <a:pt x="17970208" y="7485151"/>
                  </a:lnTo>
                  <a:lnTo>
                    <a:pt x="17978349" y="7473086"/>
                  </a:lnTo>
                  <a:lnTo>
                    <a:pt x="17981333" y="7458303"/>
                  </a:lnTo>
                  <a:close/>
                </a:path>
                <a:path w="18202910" h="9258300">
                  <a:moveTo>
                    <a:pt x="17981333" y="7232015"/>
                  </a:moveTo>
                  <a:lnTo>
                    <a:pt x="17978349" y="7217232"/>
                  </a:lnTo>
                  <a:lnTo>
                    <a:pt x="17970208" y="7205167"/>
                  </a:lnTo>
                  <a:lnTo>
                    <a:pt x="17958143" y="7197026"/>
                  </a:lnTo>
                  <a:lnTo>
                    <a:pt x="17943373" y="7194042"/>
                  </a:lnTo>
                  <a:lnTo>
                    <a:pt x="17928590" y="7197026"/>
                  </a:lnTo>
                  <a:lnTo>
                    <a:pt x="17916525" y="7205167"/>
                  </a:lnTo>
                  <a:lnTo>
                    <a:pt x="17908397" y="7217232"/>
                  </a:lnTo>
                  <a:lnTo>
                    <a:pt x="17905413" y="7232015"/>
                  </a:lnTo>
                  <a:lnTo>
                    <a:pt x="17908397" y="7246798"/>
                  </a:lnTo>
                  <a:lnTo>
                    <a:pt x="17916525" y="7258863"/>
                  </a:lnTo>
                  <a:lnTo>
                    <a:pt x="17928590" y="7266991"/>
                  </a:lnTo>
                  <a:lnTo>
                    <a:pt x="17943373" y="7269975"/>
                  </a:lnTo>
                  <a:lnTo>
                    <a:pt x="17958143" y="7266991"/>
                  </a:lnTo>
                  <a:lnTo>
                    <a:pt x="17970208" y="7258863"/>
                  </a:lnTo>
                  <a:lnTo>
                    <a:pt x="17978349" y="7246798"/>
                  </a:lnTo>
                  <a:lnTo>
                    <a:pt x="17981333" y="7232015"/>
                  </a:lnTo>
                  <a:close/>
                </a:path>
                <a:path w="18202910" h="9258300">
                  <a:moveTo>
                    <a:pt x="17981333" y="7005726"/>
                  </a:moveTo>
                  <a:lnTo>
                    <a:pt x="17978349" y="6990943"/>
                  </a:lnTo>
                  <a:lnTo>
                    <a:pt x="17970208" y="6978878"/>
                  </a:lnTo>
                  <a:lnTo>
                    <a:pt x="17958143" y="6970738"/>
                  </a:lnTo>
                  <a:lnTo>
                    <a:pt x="17943373" y="6967753"/>
                  </a:lnTo>
                  <a:lnTo>
                    <a:pt x="17928590" y="6970738"/>
                  </a:lnTo>
                  <a:lnTo>
                    <a:pt x="17916525" y="6978878"/>
                  </a:lnTo>
                  <a:lnTo>
                    <a:pt x="17908397" y="6990943"/>
                  </a:lnTo>
                  <a:lnTo>
                    <a:pt x="17905413" y="7005726"/>
                  </a:lnTo>
                  <a:lnTo>
                    <a:pt x="17908397" y="7020496"/>
                  </a:lnTo>
                  <a:lnTo>
                    <a:pt x="17916525" y="7032574"/>
                  </a:lnTo>
                  <a:lnTo>
                    <a:pt x="17928590" y="7040702"/>
                  </a:lnTo>
                  <a:lnTo>
                    <a:pt x="17943373" y="7043687"/>
                  </a:lnTo>
                  <a:lnTo>
                    <a:pt x="17958143" y="7040702"/>
                  </a:lnTo>
                  <a:lnTo>
                    <a:pt x="17970208" y="7032574"/>
                  </a:lnTo>
                  <a:lnTo>
                    <a:pt x="17978349" y="7020496"/>
                  </a:lnTo>
                  <a:lnTo>
                    <a:pt x="17981333" y="7005726"/>
                  </a:lnTo>
                  <a:close/>
                </a:path>
                <a:path w="18202910" h="9258300">
                  <a:moveTo>
                    <a:pt x="17981333" y="6779438"/>
                  </a:moveTo>
                  <a:lnTo>
                    <a:pt x="17978349" y="6764655"/>
                  </a:lnTo>
                  <a:lnTo>
                    <a:pt x="17970208" y="6752590"/>
                  </a:lnTo>
                  <a:lnTo>
                    <a:pt x="17958143" y="6744449"/>
                  </a:lnTo>
                  <a:lnTo>
                    <a:pt x="17943373" y="6741465"/>
                  </a:lnTo>
                  <a:lnTo>
                    <a:pt x="17928590" y="6744449"/>
                  </a:lnTo>
                  <a:lnTo>
                    <a:pt x="17916525" y="6752590"/>
                  </a:lnTo>
                  <a:lnTo>
                    <a:pt x="17908397" y="6764655"/>
                  </a:lnTo>
                  <a:lnTo>
                    <a:pt x="17905413" y="6779438"/>
                  </a:lnTo>
                  <a:lnTo>
                    <a:pt x="17908397" y="6794208"/>
                  </a:lnTo>
                  <a:lnTo>
                    <a:pt x="17916525" y="6806285"/>
                  </a:lnTo>
                  <a:lnTo>
                    <a:pt x="17928590" y="6814413"/>
                  </a:lnTo>
                  <a:lnTo>
                    <a:pt x="17943373" y="6817398"/>
                  </a:lnTo>
                  <a:lnTo>
                    <a:pt x="17958143" y="6814413"/>
                  </a:lnTo>
                  <a:lnTo>
                    <a:pt x="17970208" y="6806285"/>
                  </a:lnTo>
                  <a:lnTo>
                    <a:pt x="17978349" y="6794208"/>
                  </a:lnTo>
                  <a:lnTo>
                    <a:pt x="17981333" y="6779438"/>
                  </a:lnTo>
                  <a:close/>
                </a:path>
                <a:path w="18202910" h="9258300">
                  <a:moveTo>
                    <a:pt x="17981333" y="6553149"/>
                  </a:moveTo>
                  <a:lnTo>
                    <a:pt x="17978349" y="6538366"/>
                  </a:lnTo>
                  <a:lnTo>
                    <a:pt x="17970208" y="6526301"/>
                  </a:lnTo>
                  <a:lnTo>
                    <a:pt x="17958143" y="6518161"/>
                  </a:lnTo>
                  <a:lnTo>
                    <a:pt x="17943373" y="6515176"/>
                  </a:lnTo>
                  <a:lnTo>
                    <a:pt x="17928590" y="6518161"/>
                  </a:lnTo>
                  <a:lnTo>
                    <a:pt x="17916525" y="6526301"/>
                  </a:lnTo>
                  <a:lnTo>
                    <a:pt x="17908397" y="6538366"/>
                  </a:lnTo>
                  <a:lnTo>
                    <a:pt x="17905413" y="6553149"/>
                  </a:lnTo>
                  <a:lnTo>
                    <a:pt x="17908397" y="6567919"/>
                  </a:lnTo>
                  <a:lnTo>
                    <a:pt x="17916525" y="6579997"/>
                  </a:lnTo>
                  <a:lnTo>
                    <a:pt x="17928590" y="6588125"/>
                  </a:lnTo>
                  <a:lnTo>
                    <a:pt x="17943373" y="6591109"/>
                  </a:lnTo>
                  <a:lnTo>
                    <a:pt x="17958143" y="6588125"/>
                  </a:lnTo>
                  <a:lnTo>
                    <a:pt x="17970208" y="6579997"/>
                  </a:lnTo>
                  <a:lnTo>
                    <a:pt x="17978349" y="6567919"/>
                  </a:lnTo>
                  <a:lnTo>
                    <a:pt x="17981333" y="6553149"/>
                  </a:lnTo>
                  <a:close/>
                </a:path>
                <a:path w="18202910" h="9258300">
                  <a:moveTo>
                    <a:pt x="17981333" y="6326848"/>
                  </a:moveTo>
                  <a:lnTo>
                    <a:pt x="17978349" y="6312078"/>
                  </a:lnTo>
                  <a:lnTo>
                    <a:pt x="17970208" y="6300013"/>
                  </a:lnTo>
                  <a:lnTo>
                    <a:pt x="17958143" y="6291872"/>
                  </a:lnTo>
                  <a:lnTo>
                    <a:pt x="17943373" y="6288887"/>
                  </a:lnTo>
                  <a:lnTo>
                    <a:pt x="17928590" y="6291872"/>
                  </a:lnTo>
                  <a:lnTo>
                    <a:pt x="17916525" y="6300013"/>
                  </a:lnTo>
                  <a:lnTo>
                    <a:pt x="17908397" y="6312078"/>
                  </a:lnTo>
                  <a:lnTo>
                    <a:pt x="17905413" y="6326848"/>
                  </a:lnTo>
                  <a:lnTo>
                    <a:pt x="17908397" y="6341631"/>
                  </a:lnTo>
                  <a:lnTo>
                    <a:pt x="17916525" y="6353696"/>
                  </a:lnTo>
                  <a:lnTo>
                    <a:pt x="17928590" y="6361836"/>
                  </a:lnTo>
                  <a:lnTo>
                    <a:pt x="17943373" y="6364821"/>
                  </a:lnTo>
                  <a:lnTo>
                    <a:pt x="17958143" y="6361836"/>
                  </a:lnTo>
                  <a:lnTo>
                    <a:pt x="17970208" y="6353696"/>
                  </a:lnTo>
                  <a:lnTo>
                    <a:pt x="17978349" y="6341631"/>
                  </a:lnTo>
                  <a:lnTo>
                    <a:pt x="17981333" y="6326848"/>
                  </a:lnTo>
                  <a:close/>
                </a:path>
                <a:path w="18202910" h="9258300">
                  <a:moveTo>
                    <a:pt x="18202860" y="8820328"/>
                  </a:moveTo>
                  <a:lnTo>
                    <a:pt x="18199875" y="8805545"/>
                  </a:lnTo>
                  <a:lnTo>
                    <a:pt x="18191734" y="8793480"/>
                  </a:lnTo>
                  <a:lnTo>
                    <a:pt x="18179669" y="8785339"/>
                  </a:lnTo>
                  <a:lnTo>
                    <a:pt x="18164899" y="8782355"/>
                  </a:lnTo>
                  <a:lnTo>
                    <a:pt x="18150116" y="8785339"/>
                  </a:lnTo>
                  <a:lnTo>
                    <a:pt x="18138051" y="8793480"/>
                  </a:lnTo>
                  <a:lnTo>
                    <a:pt x="18129911" y="8805545"/>
                  </a:lnTo>
                  <a:lnTo>
                    <a:pt x="18126939" y="8820328"/>
                  </a:lnTo>
                  <a:lnTo>
                    <a:pt x="18129911" y="8835098"/>
                  </a:lnTo>
                  <a:lnTo>
                    <a:pt x="18138051" y="8847176"/>
                  </a:lnTo>
                  <a:lnTo>
                    <a:pt x="18150116" y="8855304"/>
                  </a:lnTo>
                  <a:lnTo>
                    <a:pt x="18164899" y="8858288"/>
                  </a:lnTo>
                  <a:lnTo>
                    <a:pt x="18179669" y="8855304"/>
                  </a:lnTo>
                  <a:lnTo>
                    <a:pt x="18191734" y="8847176"/>
                  </a:lnTo>
                  <a:lnTo>
                    <a:pt x="18199875" y="8835098"/>
                  </a:lnTo>
                  <a:lnTo>
                    <a:pt x="18202860" y="8820328"/>
                  </a:lnTo>
                  <a:close/>
                </a:path>
                <a:path w="18202910" h="9258300">
                  <a:moveTo>
                    <a:pt x="18202860" y="8594039"/>
                  </a:moveTo>
                  <a:lnTo>
                    <a:pt x="18199875" y="8579256"/>
                  </a:lnTo>
                  <a:lnTo>
                    <a:pt x="18191734" y="8567191"/>
                  </a:lnTo>
                  <a:lnTo>
                    <a:pt x="18179669" y="8559051"/>
                  </a:lnTo>
                  <a:lnTo>
                    <a:pt x="18164899" y="8556066"/>
                  </a:lnTo>
                  <a:lnTo>
                    <a:pt x="18150116" y="8559051"/>
                  </a:lnTo>
                  <a:lnTo>
                    <a:pt x="18138051" y="8567191"/>
                  </a:lnTo>
                  <a:lnTo>
                    <a:pt x="18129911" y="8579256"/>
                  </a:lnTo>
                  <a:lnTo>
                    <a:pt x="18126939" y="8594039"/>
                  </a:lnTo>
                  <a:lnTo>
                    <a:pt x="18129911" y="8608809"/>
                  </a:lnTo>
                  <a:lnTo>
                    <a:pt x="18138051" y="8620874"/>
                  </a:lnTo>
                  <a:lnTo>
                    <a:pt x="18150116" y="8629015"/>
                  </a:lnTo>
                  <a:lnTo>
                    <a:pt x="18164899" y="8631999"/>
                  </a:lnTo>
                  <a:lnTo>
                    <a:pt x="18179669" y="8629015"/>
                  </a:lnTo>
                  <a:lnTo>
                    <a:pt x="18191734" y="8620874"/>
                  </a:lnTo>
                  <a:lnTo>
                    <a:pt x="18199875" y="8608809"/>
                  </a:lnTo>
                  <a:lnTo>
                    <a:pt x="18202860" y="8594039"/>
                  </a:lnTo>
                  <a:close/>
                </a:path>
                <a:path w="18202910" h="9258300">
                  <a:moveTo>
                    <a:pt x="18202860" y="8367738"/>
                  </a:moveTo>
                  <a:lnTo>
                    <a:pt x="18199875" y="8352968"/>
                  </a:lnTo>
                  <a:lnTo>
                    <a:pt x="18191734" y="8340903"/>
                  </a:lnTo>
                  <a:lnTo>
                    <a:pt x="18179669" y="8332762"/>
                  </a:lnTo>
                  <a:lnTo>
                    <a:pt x="18164899" y="8329777"/>
                  </a:lnTo>
                  <a:lnTo>
                    <a:pt x="18150116" y="8332762"/>
                  </a:lnTo>
                  <a:lnTo>
                    <a:pt x="18138051" y="8340903"/>
                  </a:lnTo>
                  <a:lnTo>
                    <a:pt x="18129911" y="8352968"/>
                  </a:lnTo>
                  <a:lnTo>
                    <a:pt x="18126939" y="8367738"/>
                  </a:lnTo>
                  <a:lnTo>
                    <a:pt x="18129911" y="8382521"/>
                  </a:lnTo>
                  <a:lnTo>
                    <a:pt x="18138051" y="8394586"/>
                  </a:lnTo>
                  <a:lnTo>
                    <a:pt x="18150116" y="8402726"/>
                  </a:lnTo>
                  <a:lnTo>
                    <a:pt x="18164899" y="8405711"/>
                  </a:lnTo>
                  <a:lnTo>
                    <a:pt x="18179669" y="8402726"/>
                  </a:lnTo>
                  <a:lnTo>
                    <a:pt x="18191734" y="8394586"/>
                  </a:lnTo>
                  <a:lnTo>
                    <a:pt x="18199875" y="8382521"/>
                  </a:lnTo>
                  <a:lnTo>
                    <a:pt x="18202860" y="8367738"/>
                  </a:lnTo>
                  <a:close/>
                </a:path>
                <a:path w="18202910" h="9258300">
                  <a:moveTo>
                    <a:pt x="18202860" y="8141449"/>
                  </a:moveTo>
                  <a:lnTo>
                    <a:pt x="18199875" y="8126679"/>
                  </a:lnTo>
                  <a:lnTo>
                    <a:pt x="18191734" y="8114601"/>
                  </a:lnTo>
                  <a:lnTo>
                    <a:pt x="18179669" y="8106473"/>
                  </a:lnTo>
                  <a:lnTo>
                    <a:pt x="18164899" y="8103489"/>
                  </a:lnTo>
                  <a:lnTo>
                    <a:pt x="18150116" y="8106473"/>
                  </a:lnTo>
                  <a:lnTo>
                    <a:pt x="18138051" y="8114601"/>
                  </a:lnTo>
                  <a:lnTo>
                    <a:pt x="18129911" y="8126679"/>
                  </a:lnTo>
                  <a:lnTo>
                    <a:pt x="18126939" y="8141449"/>
                  </a:lnTo>
                  <a:lnTo>
                    <a:pt x="18129911" y="8156232"/>
                  </a:lnTo>
                  <a:lnTo>
                    <a:pt x="18138051" y="8168297"/>
                  </a:lnTo>
                  <a:lnTo>
                    <a:pt x="18150116" y="8176438"/>
                  </a:lnTo>
                  <a:lnTo>
                    <a:pt x="18164899" y="8179422"/>
                  </a:lnTo>
                  <a:lnTo>
                    <a:pt x="18179669" y="8176438"/>
                  </a:lnTo>
                  <a:lnTo>
                    <a:pt x="18191734" y="8168297"/>
                  </a:lnTo>
                  <a:lnTo>
                    <a:pt x="18199875" y="8156232"/>
                  </a:lnTo>
                  <a:lnTo>
                    <a:pt x="18202860" y="8141449"/>
                  </a:lnTo>
                  <a:close/>
                </a:path>
                <a:path w="18202910" h="9258300">
                  <a:moveTo>
                    <a:pt x="18202860" y="7915161"/>
                  </a:moveTo>
                  <a:lnTo>
                    <a:pt x="18199875" y="7900390"/>
                  </a:lnTo>
                  <a:lnTo>
                    <a:pt x="18191734" y="7888313"/>
                  </a:lnTo>
                  <a:lnTo>
                    <a:pt x="18179669" y="7880185"/>
                  </a:lnTo>
                  <a:lnTo>
                    <a:pt x="18164899" y="7877200"/>
                  </a:lnTo>
                  <a:lnTo>
                    <a:pt x="18150116" y="7880185"/>
                  </a:lnTo>
                  <a:lnTo>
                    <a:pt x="18138051" y="7888313"/>
                  </a:lnTo>
                  <a:lnTo>
                    <a:pt x="18129911" y="7900390"/>
                  </a:lnTo>
                  <a:lnTo>
                    <a:pt x="18126939" y="7915161"/>
                  </a:lnTo>
                  <a:lnTo>
                    <a:pt x="18129911" y="7929943"/>
                  </a:lnTo>
                  <a:lnTo>
                    <a:pt x="18138051" y="7942008"/>
                  </a:lnTo>
                  <a:lnTo>
                    <a:pt x="18150116" y="7950149"/>
                  </a:lnTo>
                  <a:lnTo>
                    <a:pt x="18164899" y="7953134"/>
                  </a:lnTo>
                  <a:lnTo>
                    <a:pt x="18179669" y="7950149"/>
                  </a:lnTo>
                  <a:lnTo>
                    <a:pt x="18191734" y="7942008"/>
                  </a:lnTo>
                  <a:lnTo>
                    <a:pt x="18199875" y="7929943"/>
                  </a:lnTo>
                  <a:lnTo>
                    <a:pt x="18202860" y="7915161"/>
                  </a:lnTo>
                  <a:close/>
                </a:path>
                <a:path w="18202910" h="9258300">
                  <a:moveTo>
                    <a:pt x="18202860" y="7684592"/>
                  </a:moveTo>
                  <a:lnTo>
                    <a:pt x="18199875" y="7669822"/>
                  </a:lnTo>
                  <a:lnTo>
                    <a:pt x="18191734" y="7657744"/>
                  </a:lnTo>
                  <a:lnTo>
                    <a:pt x="18179669" y="7649616"/>
                  </a:lnTo>
                  <a:lnTo>
                    <a:pt x="18164899" y="7646632"/>
                  </a:lnTo>
                  <a:lnTo>
                    <a:pt x="18150116" y="7649616"/>
                  </a:lnTo>
                  <a:lnTo>
                    <a:pt x="18138051" y="7657744"/>
                  </a:lnTo>
                  <a:lnTo>
                    <a:pt x="18129911" y="7669822"/>
                  </a:lnTo>
                  <a:lnTo>
                    <a:pt x="18126939" y="7684592"/>
                  </a:lnTo>
                  <a:lnTo>
                    <a:pt x="18129911" y="7699375"/>
                  </a:lnTo>
                  <a:lnTo>
                    <a:pt x="18138051" y="7711440"/>
                  </a:lnTo>
                  <a:lnTo>
                    <a:pt x="18150116" y="7719581"/>
                  </a:lnTo>
                  <a:lnTo>
                    <a:pt x="18164899" y="7722565"/>
                  </a:lnTo>
                  <a:lnTo>
                    <a:pt x="18179669" y="7719581"/>
                  </a:lnTo>
                  <a:lnTo>
                    <a:pt x="18191734" y="7711440"/>
                  </a:lnTo>
                  <a:lnTo>
                    <a:pt x="18199875" y="7699375"/>
                  </a:lnTo>
                  <a:lnTo>
                    <a:pt x="18202860" y="7684592"/>
                  </a:lnTo>
                  <a:close/>
                </a:path>
                <a:path w="18202910" h="9258300">
                  <a:moveTo>
                    <a:pt x="18202860" y="7458303"/>
                  </a:moveTo>
                  <a:lnTo>
                    <a:pt x="18199875" y="7443521"/>
                  </a:lnTo>
                  <a:lnTo>
                    <a:pt x="18191734" y="7431456"/>
                  </a:lnTo>
                  <a:lnTo>
                    <a:pt x="18179669" y="7423328"/>
                  </a:lnTo>
                  <a:lnTo>
                    <a:pt x="18164899" y="7420343"/>
                  </a:lnTo>
                  <a:lnTo>
                    <a:pt x="18150116" y="7423328"/>
                  </a:lnTo>
                  <a:lnTo>
                    <a:pt x="18138051" y="7431456"/>
                  </a:lnTo>
                  <a:lnTo>
                    <a:pt x="18129911" y="7443521"/>
                  </a:lnTo>
                  <a:lnTo>
                    <a:pt x="18126939" y="7458303"/>
                  </a:lnTo>
                  <a:lnTo>
                    <a:pt x="18129911" y="7473086"/>
                  </a:lnTo>
                  <a:lnTo>
                    <a:pt x="18138051" y="7485151"/>
                  </a:lnTo>
                  <a:lnTo>
                    <a:pt x="18150116" y="7493292"/>
                  </a:lnTo>
                  <a:lnTo>
                    <a:pt x="18164899" y="7496264"/>
                  </a:lnTo>
                  <a:lnTo>
                    <a:pt x="18179669" y="7493292"/>
                  </a:lnTo>
                  <a:lnTo>
                    <a:pt x="18191734" y="7485151"/>
                  </a:lnTo>
                  <a:lnTo>
                    <a:pt x="18199875" y="7473086"/>
                  </a:lnTo>
                  <a:lnTo>
                    <a:pt x="18202860" y="7458303"/>
                  </a:lnTo>
                  <a:close/>
                </a:path>
                <a:path w="18202910" h="9258300">
                  <a:moveTo>
                    <a:pt x="18202860" y="7232015"/>
                  </a:moveTo>
                  <a:lnTo>
                    <a:pt x="18199875" y="7217232"/>
                  </a:lnTo>
                  <a:lnTo>
                    <a:pt x="18191734" y="7205167"/>
                  </a:lnTo>
                  <a:lnTo>
                    <a:pt x="18179669" y="7197026"/>
                  </a:lnTo>
                  <a:lnTo>
                    <a:pt x="18164899" y="7194042"/>
                  </a:lnTo>
                  <a:lnTo>
                    <a:pt x="18150116" y="7197026"/>
                  </a:lnTo>
                  <a:lnTo>
                    <a:pt x="18138051" y="7205167"/>
                  </a:lnTo>
                  <a:lnTo>
                    <a:pt x="18129911" y="7217232"/>
                  </a:lnTo>
                  <a:lnTo>
                    <a:pt x="18126939" y="7232015"/>
                  </a:lnTo>
                  <a:lnTo>
                    <a:pt x="18129911" y="7246798"/>
                  </a:lnTo>
                  <a:lnTo>
                    <a:pt x="18138051" y="7258863"/>
                  </a:lnTo>
                  <a:lnTo>
                    <a:pt x="18150116" y="7266991"/>
                  </a:lnTo>
                  <a:lnTo>
                    <a:pt x="18164899" y="7269975"/>
                  </a:lnTo>
                  <a:lnTo>
                    <a:pt x="18179669" y="7266991"/>
                  </a:lnTo>
                  <a:lnTo>
                    <a:pt x="18191734" y="7258863"/>
                  </a:lnTo>
                  <a:lnTo>
                    <a:pt x="18199875" y="7246798"/>
                  </a:lnTo>
                  <a:lnTo>
                    <a:pt x="18202860" y="7232015"/>
                  </a:lnTo>
                  <a:close/>
                </a:path>
                <a:path w="18202910" h="9258300">
                  <a:moveTo>
                    <a:pt x="18202860" y="7005726"/>
                  </a:moveTo>
                  <a:lnTo>
                    <a:pt x="18199875" y="6990943"/>
                  </a:lnTo>
                  <a:lnTo>
                    <a:pt x="18191734" y="6978878"/>
                  </a:lnTo>
                  <a:lnTo>
                    <a:pt x="18179669" y="6970738"/>
                  </a:lnTo>
                  <a:lnTo>
                    <a:pt x="18164899" y="6967753"/>
                  </a:lnTo>
                  <a:lnTo>
                    <a:pt x="18150116" y="6970738"/>
                  </a:lnTo>
                  <a:lnTo>
                    <a:pt x="18138051" y="6978878"/>
                  </a:lnTo>
                  <a:lnTo>
                    <a:pt x="18129911" y="6990943"/>
                  </a:lnTo>
                  <a:lnTo>
                    <a:pt x="18126939" y="7005726"/>
                  </a:lnTo>
                  <a:lnTo>
                    <a:pt x="18129911" y="7020496"/>
                  </a:lnTo>
                  <a:lnTo>
                    <a:pt x="18138051" y="7032574"/>
                  </a:lnTo>
                  <a:lnTo>
                    <a:pt x="18150116" y="7040702"/>
                  </a:lnTo>
                  <a:lnTo>
                    <a:pt x="18164899" y="7043687"/>
                  </a:lnTo>
                  <a:lnTo>
                    <a:pt x="18179669" y="7040702"/>
                  </a:lnTo>
                  <a:lnTo>
                    <a:pt x="18191734" y="7032574"/>
                  </a:lnTo>
                  <a:lnTo>
                    <a:pt x="18199875" y="7020496"/>
                  </a:lnTo>
                  <a:lnTo>
                    <a:pt x="18202860" y="7005726"/>
                  </a:lnTo>
                  <a:close/>
                </a:path>
                <a:path w="18202910" h="9258300">
                  <a:moveTo>
                    <a:pt x="18202860" y="6779438"/>
                  </a:moveTo>
                  <a:lnTo>
                    <a:pt x="18199875" y="6764655"/>
                  </a:lnTo>
                  <a:lnTo>
                    <a:pt x="18191734" y="6752590"/>
                  </a:lnTo>
                  <a:lnTo>
                    <a:pt x="18179669" y="6744449"/>
                  </a:lnTo>
                  <a:lnTo>
                    <a:pt x="18164899" y="6741465"/>
                  </a:lnTo>
                  <a:lnTo>
                    <a:pt x="18150116" y="6744449"/>
                  </a:lnTo>
                  <a:lnTo>
                    <a:pt x="18138051" y="6752590"/>
                  </a:lnTo>
                  <a:lnTo>
                    <a:pt x="18129911" y="6764655"/>
                  </a:lnTo>
                  <a:lnTo>
                    <a:pt x="18126939" y="6779438"/>
                  </a:lnTo>
                  <a:lnTo>
                    <a:pt x="18129911" y="6794208"/>
                  </a:lnTo>
                  <a:lnTo>
                    <a:pt x="18138051" y="6806285"/>
                  </a:lnTo>
                  <a:lnTo>
                    <a:pt x="18150116" y="6814413"/>
                  </a:lnTo>
                  <a:lnTo>
                    <a:pt x="18164899" y="6817398"/>
                  </a:lnTo>
                  <a:lnTo>
                    <a:pt x="18179669" y="6814413"/>
                  </a:lnTo>
                  <a:lnTo>
                    <a:pt x="18191734" y="6806285"/>
                  </a:lnTo>
                  <a:lnTo>
                    <a:pt x="18199875" y="6794208"/>
                  </a:lnTo>
                  <a:lnTo>
                    <a:pt x="18202860" y="6779438"/>
                  </a:lnTo>
                  <a:close/>
                </a:path>
                <a:path w="18202910" h="9258300">
                  <a:moveTo>
                    <a:pt x="18202860" y="6553149"/>
                  </a:moveTo>
                  <a:lnTo>
                    <a:pt x="18199875" y="6538366"/>
                  </a:lnTo>
                  <a:lnTo>
                    <a:pt x="18191734" y="6526301"/>
                  </a:lnTo>
                  <a:lnTo>
                    <a:pt x="18179669" y="6518161"/>
                  </a:lnTo>
                  <a:lnTo>
                    <a:pt x="18164899" y="6515176"/>
                  </a:lnTo>
                  <a:lnTo>
                    <a:pt x="18150116" y="6518161"/>
                  </a:lnTo>
                  <a:lnTo>
                    <a:pt x="18138051" y="6526301"/>
                  </a:lnTo>
                  <a:lnTo>
                    <a:pt x="18129911" y="6538366"/>
                  </a:lnTo>
                  <a:lnTo>
                    <a:pt x="18126939" y="6553149"/>
                  </a:lnTo>
                  <a:lnTo>
                    <a:pt x="18129911" y="6567919"/>
                  </a:lnTo>
                  <a:lnTo>
                    <a:pt x="18138051" y="6579997"/>
                  </a:lnTo>
                  <a:lnTo>
                    <a:pt x="18150116" y="6588125"/>
                  </a:lnTo>
                  <a:lnTo>
                    <a:pt x="18164899" y="6591109"/>
                  </a:lnTo>
                  <a:lnTo>
                    <a:pt x="18179669" y="6588125"/>
                  </a:lnTo>
                  <a:lnTo>
                    <a:pt x="18191734" y="6579997"/>
                  </a:lnTo>
                  <a:lnTo>
                    <a:pt x="18199875" y="6567919"/>
                  </a:lnTo>
                  <a:lnTo>
                    <a:pt x="18202860" y="6553149"/>
                  </a:lnTo>
                  <a:close/>
                </a:path>
                <a:path w="18202910" h="9258300">
                  <a:moveTo>
                    <a:pt x="18202860" y="6326848"/>
                  </a:moveTo>
                  <a:lnTo>
                    <a:pt x="18199875" y="6312078"/>
                  </a:lnTo>
                  <a:lnTo>
                    <a:pt x="18191734" y="6300013"/>
                  </a:lnTo>
                  <a:lnTo>
                    <a:pt x="18179669" y="6291872"/>
                  </a:lnTo>
                  <a:lnTo>
                    <a:pt x="18164899" y="6288887"/>
                  </a:lnTo>
                  <a:lnTo>
                    <a:pt x="18150116" y="6291872"/>
                  </a:lnTo>
                  <a:lnTo>
                    <a:pt x="18138051" y="6300013"/>
                  </a:lnTo>
                  <a:lnTo>
                    <a:pt x="18129911" y="6312078"/>
                  </a:lnTo>
                  <a:lnTo>
                    <a:pt x="18126939" y="6326848"/>
                  </a:lnTo>
                  <a:lnTo>
                    <a:pt x="18129911" y="6341631"/>
                  </a:lnTo>
                  <a:lnTo>
                    <a:pt x="18138051" y="6353696"/>
                  </a:lnTo>
                  <a:lnTo>
                    <a:pt x="18150116" y="6361836"/>
                  </a:lnTo>
                  <a:lnTo>
                    <a:pt x="18164899" y="6364821"/>
                  </a:lnTo>
                  <a:lnTo>
                    <a:pt x="18179669" y="6361836"/>
                  </a:lnTo>
                  <a:lnTo>
                    <a:pt x="18191734" y="6353696"/>
                  </a:lnTo>
                  <a:lnTo>
                    <a:pt x="18199875" y="6341631"/>
                  </a:lnTo>
                  <a:lnTo>
                    <a:pt x="18202860" y="6326848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06242" y="2207394"/>
              <a:ext cx="12345035" cy="0"/>
            </a:xfrm>
            <a:custGeom>
              <a:avLst/>
              <a:gdLst/>
              <a:ahLst/>
              <a:cxnLst/>
              <a:rect l="l" t="t" r="r" b="b"/>
              <a:pathLst>
                <a:path w="12345035">
                  <a:moveTo>
                    <a:pt x="0" y="0"/>
                  </a:moveTo>
                  <a:lnTo>
                    <a:pt x="12344508" y="0"/>
                  </a:lnTo>
                </a:path>
              </a:pathLst>
            </a:custGeom>
            <a:ln w="76199">
              <a:solidFill>
                <a:srgbClr val="253F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4558" y="2414227"/>
              <a:ext cx="12191999" cy="74771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538095" marR="5080">
              <a:lnSpc>
                <a:spcPts val="6530"/>
              </a:lnSpc>
              <a:spcBef>
                <a:spcPts val="1540"/>
              </a:spcBef>
            </a:pPr>
            <a:r>
              <a:rPr sz="6650" spc="-805" dirty="0"/>
              <a:t>E</a:t>
            </a:r>
            <a:r>
              <a:rPr sz="6650" spc="-819" dirty="0"/>
              <a:t>N</a:t>
            </a:r>
            <a:r>
              <a:rPr sz="6650" spc="-825" dirty="0"/>
              <a:t>T</a:t>
            </a:r>
            <a:r>
              <a:rPr sz="6650" spc="-1040" dirty="0"/>
              <a:t>I</a:t>
            </a:r>
            <a:r>
              <a:rPr sz="6650" spc="-825" dirty="0"/>
              <a:t>T</a:t>
            </a:r>
            <a:r>
              <a:rPr sz="6650" spc="-400" dirty="0"/>
              <a:t>Y</a:t>
            </a:r>
            <a:r>
              <a:rPr sz="6650" spc="-1075" dirty="0"/>
              <a:t> </a:t>
            </a:r>
            <a:r>
              <a:rPr sz="6650" spc="-765" dirty="0"/>
              <a:t>R</a:t>
            </a:r>
            <a:r>
              <a:rPr sz="6650" spc="-745" dirty="0"/>
              <a:t>E</a:t>
            </a:r>
            <a:r>
              <a:rPr sz="6650" spc="-760" dirty="0"/>
              <a:t>L</a:t>
            </a:r>
            <a:r>
              <a:rPr sz="6650" spc="-735" dirty="0"/>
              <a:t>A</a:t>
            </a:r>
            <a:r>
              <a:rPr sz="6650" spc="-765" dirty="0"/>
              <a:t>T</a:t>
            </a:r>
            <a:r>
              <a:rPr sz="6650" spc="-980" dirty="0"/>
              <a:t>I</a:t>
            </a:r>
            <a:r>
              <a:rPr sz="6650" spc="-740" dirty="0"/>
              <a:t>O</a:t>
            </a:r>
            <a:r>
              <a:rPr sz="6650" spc="-760" dirty="0"/>
              <a:t>N</a:t>
            </a:r>
            <a:r>
              <a:rPr sz="6650" spc="-775" dirty="0"/>
              <a:t>S</a:t>
            </a:r>
            <a:r>
              <a:rPr sz="6650" spc="-755" dirty="0"/>
              <a:t>H</a:t>
            </a:r>
            <a:r>
              <a:rPr sz="6650" spc="-980" dirty="0"/>
              <a:t>I</a:t>
            </a:r>
            <a:r>
              <a:rPr sz="6650" spc="-340" dirty="0"/>
              <a:t>P</a:t>
            </a:r>
            <a:r>
              <a:rPr sz="6650" i="1" spc="-760" dirty="0"/>
              <a:t> </a:t>
            </a:r>
            <a:r>
              <a:rPr sz="6650" i="1" spc="-640" dirty="0"/>
              <a:t>D</a:t>
            </a:r>
            <a:r>
              <a:rPr sz="6650" i="1" spc="-880" dirty="0"/>
              <a:t>I</a:t>
            </a:r>
            <a:r>
              <a:rPr sz="6650" i="1" spc="-635" dirty="0"/>
              <a:t>A</a:t>
            </a:r>
            <a:r>
              <a:rPr sz="6650" i="1" spc="-660" dirty="0"/>
              <a:t>G</a:t>
            </a:r>
            <a:r>
              <a:rPr sz="6650" i="1" spc="-665" dirty="0"/>
              <a:t>R</a:t>
            </a:r>
            <a:r>
              <a:rPr sz="6650" i="1" spc="-635" dirty="0"/>
              <a:t>A</a:t>
            </a:r>
            <a:r>
              <a:rPr sz="6650" i="1" spc="-240" dirty="0"/>
              <a:t>M</a:t>
            </a:r>
            <a:endParaRPr sz="6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4440"/>
              <a:ext cx="18288000" cy="10273030"/>
            </a:xfrm>
            <a:custGeom>
              <a:avLst/>
              <a:gdLst/>
              <a:ahLst/>
              <a:cxnLst/>
              <a:rect l="l" t="t" r="r" b="b"/>
              <a:pathLst>
                <a:path w="18288000" h="10273030">
                  <a:moveTo>
                    <a:pt x="18287998" y="10272559"/>
                  </a:moveTo>
                  <a:lnTo>
                    <a:pt x="0" y="10272558"/>
                  </a:lnTo>
                  <a:lnTo>
                    <a:pt x="0" y="10229242"/>
                  </a:lnTo>
                  <a:lnTo>
                    <a:pt x="18287998" y="0"/>
                  </a:lnTo>
                  <a:lnTo>
                    <a:pt x="18287998" y="10272559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01" y="699642"/>
              <a:ext cx="18131790" cy="8884285"/>
            </a:xfrm>
            <a:custGeom>
              <a:avLst/>
              <a:gdLst/>
              <a:ahLst/>
              <a:cxnLst/>
              <a:rect l="l" t="t" r="r" b="b"/>
              <a:pathLst>
                <a:path w="18131790" h="8884285">
                  <a:moveTo>
                    <a:pt x="75920" y="8845982"/>
                  </a:moveTo>
                  <a:lnTo>
                    <a:pt x="72936" y="8831199"/>
                  </a:lnTo>
                  <a:lnTo>
                    <a:pt x="64808" y="8819134"/>
                  </a:lnTo>
                  <a:lnTo>
                    <a:pt x="52743" y="8810993"/>
                  </a:lnTo>
                  <a:lnTo>
                    <a:pt x="37960" y="8808009"/>
                  </a:lnTo>
                  <a:lnTo>
                    <a:pt x="23190" y="8810993"/>
                  </a:lnTo>
                  <a:lnTo>
                    <a:pt x="11112" y="8819134"/>
                  </a:lnTo>
                  <a:lnTo>
                    <a:pt x="2984" y="8831199"/>
                  </a:lnTo>
                  <a:lnTo>
                    <a:pt x="0" y="8845982"/>
                  </a:lnTo>
                  <a:lnTo>
                    <a:pt x="2984" y="8860752"/>
                  </a:lnTo>
                  <a:lnTo>
                    <a:pt x="11112" y="8872817"/>
                  </a:lnTo>
                  <a:lnTo>
                    <a:pt x="23190" y="8880958"/>
                  </a:lnTo>
                  <a:lnTo>
                    <a:pt x="37960" y="8883942"/>
                  </a:lnTo>
                  <a:lnTo>
                    <a:pt x="52730" y="8880958"/>
                  </a:lnTo>
                  <a:lnTo>
                    <a:pt x="64808" y="8872817"/>
                  </a:lnTo>
                  <a:lnTo>
                    <a:pt x="72936" y="8860752"/>
                  </a:lnTo>
                  <a:lnTo>
                    <a:pt x="75920" y="8845982"/>
                  </a:lnTo>
                  <a:close/>
                </a:path>
                <a:path w="18131790" h="8884285">
                  <a:moveTo>
                    <a:pt x="75920" y="8619693"/>
                  </a:moveTo>
                  <a:lnTo>
                    <a:pt x="72936" y="8604910"/>
                  </a:lnTo>
                  <a:lnTo>
                    <a:pt x="64808" y="8592845"/>
                  </a:lnTo>
                  <a:lnTo>
                    <a:pt x="52743" y="8584705"/>
                  </a:lnTo>
                  <a:lnTo>
                    <a:pt x="37960" y="8581720"/>
                  </a:lnTo>
                  <a:lnTo>
                    <a:pt x="23190" y="8584705"/>
                  </a:lnTo>
                  <a:lnTo>
                    <a:pt x="11112" y="8592845"/>
                  </a:lnTo>
                  <a:lnTo>
                    <a:pt x="2984" y="8604910"/>
                  </a:lnTo>
                  <a:lnTo>
                    <a:pt x="0" y="8619693"/>
                  </a:lnTo>
                  <a:lnTo>
                    <a:pt x="2984" y="8634463"/>
                  </a:lnTo>
                  <a:lnTo>
                    <a:pt x="11112" y="8646528"/>
                  </a:lnTo>
                  <a:lnTo>
                    <a:pt x="23190" y="8654669"/>
                  </a:lnTo>
                  <a:lnTo>
                    <a:pt x="37960" y="8657653"/>
                  </a:lnTo>
                  <a:lnTo>
                    <a:pt x="52730" y="8654669"/>
                  </a:lnTo>
                  <a:lnTo>
                    <a:pt x="64808" y="8646528"/>
                  </a:lnTo>
                  <a:lnTo>
                    <a:pt x="72936" y="8634463"/>
                  </a:lnTo>
                  <a:lnTo>
                    <a:pt x="75920" y="8619693"/>
                  </a:lnTo>
                  <a:close/>
                </a:path>
                <a:path w="18131790" h="8884285">
                  <a:moveTo>
                    <a:pt x="75920" y="8393392"/>
                  </a:moveTo>
                  <a:lnTo>
                    <a:pt x="72936" y="8378622"/>
                  </a:lnTo>
                  <a:lnTo>
                    <a:pt x="64808" y="8366557"/>
                  </a:lnTo>
                  <a:lnTo>
                    <a:pt x="52743" y="8358416"/>
                  </a:lnTo>
                  <a:lnTo>
                    <a:pt x="37960" y="8355431"/>
                  </a:lnTo>
                  <a:lnTo>
                    <a:pt x="23190" y="8358416"/>
                  </a:lnTo>
                  <a:lnTo>
                    <a:pt x="11112" y="8366557"/>
                  </a:lnTo>
                  <a:lnTo>
                    <a:pt x="2984" y="8378622"/>
                  </a:lnTo>
                  <a:lnTo>
                    <a:pt x="0" y="8393392"/>
                  </a:lnTo>
                  <a:lnTo>
                    <a:pt x="2984" y="8408175"/>
                  </a:lnTo>
                  <a:lnTo>
                    <a:pt x="11112" y="8420240"/>
                  </a:lnTo>
                  <a:lnTo>
                    <a:pt x="23190" y="8428380"/>
                  </a:lnTo>
                  <a:lnTo>
                    <a:pt x="37960" y="8431365"/>
                  </a:lnTo>
                  <a:lnTo>
                    <a:pt x="52730" y="8428380"/>
                  </a:lnTo>
                  <a:lnTo>
                    <a:pt x="64808" y="8420240"/>
                  </a:lnTo>
                  <a:lnTo>
                    <a:pt x="72936" y="8408175"/>
                  </a:lnTo>
                  <a:lnTo>
                    <a:pt x="75920" y="8393392"/>
                  </a:lnTo>
                  <a:close/>
                </a:path>
                <a:path w="18131790" h="8884285">
                  <a:moveTo>
                    <a:pt x="75920" y="8167103"/>
                  </a:moveTo>
                  <a:lnTo>
                    <a:pt x="72936" y="8152333"/>
                  </a:lnTo>
                  <a:lnTo>
                    <a:pt x="64808" y="8140255"/>
                  </a:lnTo>
                  <a:lnTo>
                    <a:pt x="52743" y="8132127"/>
                  </a:lnTo>
                  <a:lnTo>
                    <a:pt x="37960" y="8129143"/>
                  </a:lnTo>
                  <a:lnTo>
                    <a:pt x="23190" y="8132127"/>
                  </a:lnTo>
                  <a:lnTo>
                    <a:pt x="11112" y="8140255"/>
                  </a:lnTo>
                  <a:lnTo>
                    <a:pt x="2984" y="8152333"/>
                  </a:lnTo>
                  <a:lnTo>
                    <a:pt x="0" y="8167103"/>
                  </a:lnTo>
                  <a:lnTo>
                    <a:pt x="2984" y="8181886"/>
                  </a:lnTo>
                  <a:lnTo>
                    <a:pt x="11112" y="8193951"/>
                  </a:lnTo>
                  <a:lnTo>
                    <a:pt x="23190" y="8202092"/>
                  </a:lnTo>
                  <a:lnTo>
                    <a:pt x="37960" y="8205076"/>
                  </a:lnTo>
                  <a:lnTo>
                    <a:pt x="52730" y="8202092"/>
                  </a:lnTo>
                  <a:lnTo>
                    <a:pt x="64808" y="8193951"/>
                  </a:lnTo>
                  <a:lnTo>
                    <a:pt x="72936" y="8181886"/>
                  </a:lnTo>
                  <a:lnTo>
                    <a:pt x="75920" y="8167103"/>
                  </a:lnTo>
                  <a:close/>
                </a:path>
                <a:path w="18131790" h="8884285">
                  <a:moveTo>
                    <a:pt x="75920" y="7940815"/>
                  </a:moveTo>
                  <a:lnTo>
                    <a:pt x="72936" y="7926044"/>
                  </a:lnTo>
                  <a:lnTo>
                    <a:pt x="64808" y="7913967"/>
                  </a:lnTo>
                  <a:lnTo>
                    <a:pt x="52743" y="7905839"/>
                  </a:lnTo>
                  <a:lnTo>
                    <a:pt x="37960" y="7902854"/>
                  </a:lnTo>
                  <a:lnTo>
                    <a:pt x="23190" y="7905839"/>
                  </a:lnTo>
                  <a:lnTo>
                    <a:pt x="11112" y="7913967"/>
                  </a:lnTo>
                  <a:lnTo>
                    <a:pt x="2984" y="7926044"/>
                  </a:lnTo>
                  <a:lnTo>
                    <a:pt x="0" y="7940815"/>
                  </a:lnTo>
                  <a:lnTo>
                    <a:pt x="2984" y="7955597"/>
                  </a:lnTo>
                  <a:lnTo>
                    <a:pt x="11112" y="7967662"/>
                  </a:lnTo>
                  <a:lnTo>
                    <a:pt x="23190" y="7975803"/>
                  </a:lnTo>
                  <a:lnTo>
                    <a:pt x="37960" y="7978788"/>
                  </a:lnTo>
                  <a:lnTo>
                    <a:pt x="52730" y="7975803"/>
                  </a:lnTo>
                  <a:lnTo>
                    <a:pt x="64808" y="7967662"/>
                  </a:lnTo>
                  <a:lnTo>
                    <a:pt x="72936" y="7955597"/>
                  </a:lnTo>
                  <a:lnTo>
                    <a:pt x="75920" y="7940815"/>
                  </a:lnTo>
                  <a:close/>
                </a:path>
                <a:path w="18131790" h="8884285">
                  <a:moveTo>
                    <a:pt x="75920" y="7710246"/>
                  </a:moveTo>
                  <a:lnTo>
                    <a:pt x="72936" y="7695476"/>
                  </a:lnTo>
                  <a:lnTo>
                    <a:pt x="64808" y="7683398"/>
                  </a:lnTo>
                  <a:lnTo>
                    <a:pt x="52743" y="7675270"/>
                  </a:lnTo>
                  <a:lnTo>
                    <a:pt x="37960" y="7672286"/>
                  </a:lnTo>
                  <a:lnTo>
                    <a:pt x="23190" y="7675270"/>
                  </a:lnTo>
                  <a:lnTo>
                    <a:pt x="11112" y="7683398"/>
                  </a:lnTo>
                  <a:lnTo>
                    <a:pt x="2984" y="7695476"/>
                  </a:lnTo>
                  <a:lnTo>
                    <a:pt x="0" y="7710246"/>
                  </a:lnTo>
                  <a:lnTo>
                    <a:pt x="2984" y="7725029"/>
                  </a:lnTo>
                  <a:lnTo>
                    <a:pt x="11112" y="7737094"/>
                  </a:lnTo>
                  <a:lnTo>
                    <a:pt x="23190" y="7745235"/>
                  </a:lnTo>
                  <a:lnTo>
                    <a:pt x="37960" y="7748219"/>
                  </a:lnTo>
                  <a:lnTo>
                    <a:pt x="52730" y="7745235"/>
                  </a:lnTo>
                  <a:lnTo>
                    <a:pt x="64808" y="7737094"/>
                  </a:lnTo>
                  <a:lnTo>
                    <a:pt x="72936" y="7725029"/>
                  </a:lnTo>
                  <a:lnTo>
                    <a:pt x="75920" y="7710246"/>
                  </a:lnTo>
                  <a:close/>
                </a:path>
                <a:path w="18131790" h="8884285">
                  <a:moveTo>
                    <a:pt x="75920" y="7483957"/>
                  </a:moveTo>
                  <a:lnTo>
                    <a:pt x="72936" y="7469175"/>
                  </a:lnTo>
                  <a:lnTo>
                    <a:pt x="64808" y="7457110"/>
                  </a:lnTo>
                  <a:lnTo>
                    <a:pt x="52743" y="7448982"/>
                  </a:lnTo>
                  <a:lnTo>
                    <a:pt x="37960" y="7445997"/>
                  </a:lnTo>
                  <a:lnTo>
                    <a:pt x="23190" y="7448982"/>
                  </a:lnTo>
                  <a:lnTo>
                    <a:pt x="11112" y="7457110"/>
                  </a:lnTo>
                  <a:lnTo>
                    <a:pt x="2984" y="7469175"/>
                  </a:lnTo>
                  <a:lnTo>
                    <a:pt x="0" y="7483957"/>
                  </a:lnTo>
                  <a:lnTo>
                    <a:pt x="2984" y="7498740"/>
                  </a:lnTo>
                  <a:lnTo>
                    <a:pt x="11112" y="7510805"/>
                  </a:lnTo>
                  <a:lnTo>
                    <a:pt x="23190" y="7518946"/>
                  </a:lnTo>
                  <a:lnTo>
                    <a:pt x="37960" y="7521918"/>
                  </a:lnTo>
                  <a:lnTo>
                    <a:pt x="52730" y="7518946"/>
                  </a:lnTo>
                  <a:lnTo>
                    <a:pt x="64808" y="7510805"/>
                  </a:lnTo>
                  <a:lnTo>
                    <a:pt x="72936" y="7498740"/>
                  </a:lnTo>
                  <a:lnTo>
                    <a:pt x="75920" y="7483957"/>
                  </a:lnTo>
                  <a:close/>
                </a:path>
                <a:path w="18131790" h="8884285">
                  <a:moveTo>
                    <a:pt x="75920" y="7257669"/>
                  </a:moveTo>
                  <a:lnTo>
                    <a:pt x="72936" y="7242886"/>
                  </a:lnTo>
                  <a:lnTo>
                    <a:pt x="64808" y="7230821"/>
                  </a:lnTo>
                  <a:lnTo>
                    <a:pt x="52743" y="7222680"/>
                  </a:lnTo>
                  <a:lnTo>
                    <a:pt x="37960" y="7219696"/>
                  </a:lnTo>
                  <a:lnTo>
                    <a:pt x="23190" y="7222680"/>
                  </a:lnTo>
                  <a:lnTo>
                    <a:pt x="11112" y="7230821"/>
                  </a:lnTo>
                  <a:lnTo>
                    <a:pt x="2984" y="7242886"/>
                  </a:lnTo>
                  <a:lnTo>
                    <a:pt x="0" y="7257669"/>
                  </a:lnTo>
                  <a:lnTo>
                    <a:pt x="2984" y="7272452"/>
                  </a:lnTo>
                  <a:lnTo>
                    <a:pt x="11112" y="7284517"/>
                  </a:lnTo>
                  <a:lnTo>
                    <a:pt x="23190" y="7292645"/>
                  </a:lnTo>
                  <a:lnTo>
                    <a:pt x="37960" y="7295629"/>
                  </a:lnTo>
                  <a:lnTo>
                    <a:pt x="52730" y="7292645"/>
                  </a:lnTo>
                  <a:lnTo>
                    <a:pt x="64808" y="7284517"/>
                  </a:lnTo>
                  <a:lnTo>
                    <a:pt x="72936" y="7272452"/>
                  </a:lnTo>
                  <a:lnTo>
                    <a:pt x="75920" y="7257669"/>
                  </a:lnTo>
                  <a:close/>
                </a:path>
                <a:path w="18131790" h="8884285">
                  <a:moveTo>
                    <a:pt x="75920" y="7031380"/>
                  </a:moveTo>
                  <a:lnTo>
                    <a:pt x="72936" y="7016597"/>
                  </a:lnTo>
                  <a:lnTo>
                    <a:pt x="64808" y="7004532"/>
                  </a:lnTo>
                  <a:lnTo>
                    <a:pt x="52743" y="6996392"/>
                  </a:lnTo>
                  <a:lnTo>
                    <a:pt x="37960" y="6993407"/>
                  </a:lnTo>
                  <a:lnTo>
                    <a:pt x="23190" y="6996392"/>
                  </a:lnTo>
                  <a:lnTo>
                    <a:pt x="11112" y="7004532"/>
                  </a:lnTo>
                  <a:lnTo>
                    <a:pt x="2984" y="7016597"/>
                  </a:lnTo>
                  <a:lnTo>
                    <a:pt x="0" y="7031380"/>
                  </a:lnTo>
                  <a:lnTo>
                    <a:pt x="2984" y="7046150"/>
                  </a:lnTo>
                  <a:lnTo>
                    <a:pt x="11112" y="7058228"/>
                  </a:lnTo>
                  <a:lnTo>
                    <a:pt x="23190" y="7066356"/>
                  </a:lnTo>
                  <a:lnTo>
                    <a:pt x="37960" y="7069341"/>
                  </a:lnTo>
                  <a:lnTo>
                    <a:pt x="52730" y="7066356"/>
                  </a:lnTo>
                  <a:lnTo>
                    <a:pt x="64808" y="7058228"/>
                  </a:lnTo>
                  <a:lnTo>
                    <a:pt x="72936" y="7046150"/>
                  </a:lnTo>
                  <a:lnTo>
                    <a:pt x="75920" y="7031380"/>
                  </a:lnTo>
                  <a:close/>
                </a:path>
                <a:path w="18131790" h="8884285">
                  <a:moveTo>
                    <a:pt x="75920" y="6805092"/>
                  </a:moveTo>
                  <a:lnTo>
                    <a:pt x="72936" y="6790309"/>
                  </a:lnTo>
                  <a:lnTo>
                    <a:pt x="64808" y="6778244"/>
                  </a:lnTo>
                  <a:lnTo>
                    <a:pt x="52743" y="6770103"/>
                  </a:lnTo>
                  <a:lnTo>
                    <a:pt x="37960" y="6767119"/>
                  </a:lnTo>
                  <a:lnTo>
                    <a:pt x="23190" y="6770103"/>
                  </a:lnTo>
                  <a:lnTo>
                    <a:pt x="11112" y="6778244"/>
                  </a:lnTo>
                  <a:lnTo>
                    <a:pt x="2984" y="6790309"/>
                  </a:lnTo>
                  <a:lnTo>
                    <a:pt x="0" y="6805092"/>
                  </a:lnTo>
                  <a:lnTo>
                    <a:pt x="2984" y="6819862"/>
                  </a:lnTo>
                  <a:lnTo>
                    <a:pt x="11112" y="6831939"/>
                  </a:lnTo>
                  <a:lnTo>
                    <a:pt x="23190" y="6840067"/>
                  </a:lnTo>
                  <a:lnTo>
                    <a:pt x="37960" y="6843052"/>
                  </a:lnTo>
                  <a:lnTo>
                    <a:pt x="52730" y="6840067"/>
                  </a:lnTo>
                  <a:lnTo>
                    <a:pt x="64808" y="6831939"/>
                  </a:lnTo>
                  <a:lnTo>
                    <a:pt x="72936" y="6819862"/>
                  </a:lnTo>
                  <a:lnTo>
                    <a:pt x="75920" y="6805092"/>
                  </a:lnTo>
                  <a:close/>
                </a:path>
                <a:path w="18131790" h="8884285">
                  <a:moveTo>
                    <a:pt x="75920" y="6578803"/>
                  </a:moveTo>
                  <a:lnTo>
                    <a:pt x="72936" y="6564020"/>
                  </a:lnTo>
                  <a:lnTo>
                    <a:pt x="64808" y="6551955"/>
                  </a:lnTo>
                  <a:lnTo>
                    <a:pt x="52743" y="6543815"/>
                  </a:lnTo>
                  <a:lnTo>
                    <a:pt x="37960" y="6540830"/>
                  </a:lnTo>
                  <a:lnTo>
                    <a:pt x="23190" y="6543815"/>
                  </a:lnTo>
                  <a:lnTo>
                    <a:pt x="11112" y="6551955"/>
                  </a:lnTo>
                  <a:lnTo>
                    <a:pt x="2984" y="6564020"/>
                  </a:lnTo>
                  <a:lnTo>
                    <a:pt x="0" y="6578803"/>
                  </a:lnTo>
                  <a:lnTo>
                    <a:pt x="2984" y="6593573"/>
                  </a:lnTo>
                  <a:lnTo>
                    <a:pt x="11112" y="6605638"/>
                  </a:lnTo>
                  <a:lnTo>
                    <a:pt x="23190" y="6613779"/>
                  </a:lnTo>
                  <a:lnTo>
                    <a:pt x="37960" y="6616763"/>
                  </a:lnTo>
                  <a:lnTo>
                    <a:pt x="52730" y="6613779"/>
                  </a:lnTo>
                  <a:lnTo>
                    <a:pt x="64808" y="6605638"/>
                  </a:lnTo>
                  <a:lnTo>
                    <a:pt x="72936" y="6593573"/>
                  </a:lnTo>
                  <a:lnTo>
                    <a:pt x="75920" y="6578803"/>
                  </a:lnTo>
                  <a:close/>
                </a:path>
                <a:path w="18131790" h="8884285">
                  <a:moveTo>
                    <a:pt x="75920" y="6352502"/>
                  </a:moveTo>
                  <a:lnTo>
                    <a:pt x="72936" y="6337732"/>
                  </a:lnTo>
                  <a:lnTo>
                    <a:pt x="64808" y="6325667"/>
                  </a:lnTo>
                  <a:lnTo>
                    <a:pt x="52743" y="6317526"/>
                  </a:lnTo>
                  <a:lnTo>
                    <a:pt x="37960" y="6314541"/>
                  </a:lnTo>
                  <a:lnTo>
                    <a:pt x="23190" y="6317526"/>
                  </a:lnTo>
                  <a:lnTo>
                    <a:pt x="11112" y="6325667"/>
                  </a:lnTo>
                  <a:lnTo>
                    <a:pt x="2984" y="6337732"/>
                  </a:lnTo>
                  <a:lnTo>
                    <a:pt x="0" y="6352502"/>
                  </a:lnTo>
                  <a:lnTo>
                    <a:pt x="2984" y="6367285"/>
                  </a:lnTo>
                  <a:lnTo>
                    <a:pt x="11112" y="6379350"/>
                  </a:lnTo>
                  <a:lnTo>
                    <a:pt x="23190" y="6387490"/>
                  </a:lnTo>
                  <a:lnTo>
                    <a:pt x="37960" y="6390475"/>
                  </a:lnTo>
                  <a:lnTo>
                    <a:pt x="52730" y="6387490"/>
                  </a:lnTo>
                  <a:lnTo>
                    <a:pt x="64808" y="6379350"/>
                  </a:lnTo>
                  <a:lnTo>
                    <a:pt x="72936" y="6367285"/>
                  </a:lnTo>
                  <a:lnTo>
                    <a:pt x="75920" y="6352502"/>
                  </a:lnTo>
                  <a:close/>
                </a:path>
                <a:path w="18131790" h="8884285">
                  <a:moveTo>
                    <a:pt x="302183" y="8845982"/>
                  </a:moveTo>
                  <a:lnTo>
                    <a:pt x="299199" y="8831199"/>
                  </a:lnTo>
                  <a:lnTo>
                    <a:pt x="291058" y="8819134"/>
                  </a:lnTo>
                  <a:lnTo>
                    <a:pt x="278993" y="8810993"/>
                  </a:lnTo>
                  <a:lnTo>
                    <a:pt x="264223" y="8808009"/>
                  </a:lnTo>
                  <a:lnTo>
                    <a:pt x="249440" y="8810993"/>
                  </a:lnTo>
                  <a:lnTo>
                    <a:pt x="237375" y="8819134"/>
                  </a:lnTo>
                  <a:lnTo>
                    <a:pt x="229247" y="8831199"/>
                  </a:lnTo>
                  <a:lnTo>
                    <a:pt x="226263" y="8845982"/>
                  </a:lnTo>
                  <a:lnTo>
                    <a:pt x="229247" y="8860752"/>
                  </a:lnTo>
                  <a:lnTo>
                    <a:pt x="237375" y="8872817"/>
                  </a:lnTo>
                  <a:lnTo>
                    <a:pt x="249440" y="8880958"/>
                  </a:lnTo>
                  <a:lnTo>
                    <a:pt x="264223" y="8883942"/>
                  </a:lnTo>
                  <a:lnTo>
                    <a:pt x="278993" y="8880958"/>
                  </a:lnTo>
                  <a:lnTo>
                    <a:pt x="291058" y="8872817"/>
                  </a:lnTo>
                  <a:lnTo>
                    <a:pt x="299199" y="8860752"/>
                  </a:lnTo>
                  <a:lnTo>
                    <a:pt x="302183" y="8845982"/>
                  </a:lnTo>
                  <a:close/>
                </a:path>
                <a:path w="18131790" h="8884285">
                  <a:moveTo>
                    <a:pt x="302183" y="8619693"/>
                  </a:moveTo>
                  <a:lnTo>
                    <a:pt x="299199" y="8604910"/>
                  </a:lnTo>
                  <a:lnTo>
                    <a:pt x="291058" y="8592845"/>
                  </a:lnTo>
                  <a:lnTo>
                    <a:pt x="278993" y="8584705"/>
                  </a:lnTo>
                  <a:lnTo>
                    <a:pt x="264223" y="8581720"/>
                  </a:lnTo>
                  <a:lnTo>
                    <a:pt x="249440" y="8584705"/>
                  </a:lnTo>
                  <a:lnTo>
                    <a:pt x="237375" y="8592845"/>
                  </a:lnTo>
                  <a:lnTo>
                    <a:pt x="229247" y="8604910"/>
                  </a:lnTo>
                  <a:lnTo>
                    <a:pt x="226263" y="8619693"/>
                  </a:lnTo>
                  <a:lnTo>
                    <a:pt x="229247" y="8634463"/>
                  </a:lnTo>
                  <a:lnTo>
                    <a:pt x="237375" y="8646528"/>
                  </a:lnTo>
                  <a:lnTo>
                    <a:pt x="249440" y="8654669"/>
                  </a:lnTo>
                  <a:lnTo>
                    <a:pt x="264223" y="8657653"/>
                  </a:lnTo>
                  <a:lnTo>
                    <a:pt x="278993" y="8654669"/>
                  </a:lnTo>
                  <a:lnTo>
                    <a:pt x="291058" y="8646528"/>
                  </a:lnTo>
                  <a:lnTo>
                    <a:pt x="299199" y="8634463"/>
                  </a:lnTo>
                  <a:lnTo>
                    <a:pt x="302183" y="8619693"/>
                  </a:lnTo>
                  <a:close/>
                </a:path>
                <a:path w="18131790" h="8884285">
                  <a:moveTo>
                    <a:pt x="302183" y="8393392"/>
                  </a:moveTo>
                  <a:lnTo>
                    <a:pt x="299199" y="8378622"/>
                  </a:lnTo>
                  <a:lnTo>
                    <a:pt x="291058" y="8366557"/>
                  </a:lnTo>
                  <a:lnTo>
                    <a:pt x="278993" y="8358416"/>
                  </a:lnTo>
                  <a:lnTo>
                    <a:pt x="264223" y="8355431"/>
                  </a:lnTo>
                  <a:lnTo>
                    <a:pt x="249440" y="8358416"/>
                  </a:lnTo>
                  <a:lnTo>
                    <a:pt x="237375" y="8366557"/>
                  </a:lnTo>
                  <a:lnTo>
                    <a:pt x="229247" y="8378622"/>
                  </a:lnTo>
                  <a:lnTo>
                    <a:pt x="226263" y="8393392"/>
                  </a:lnTo>
                  <a:lnTo>
                    <a:pt x="229247" y="8408175"/>
                  </a:lnTo>
                  <a:lnTo>
                    <a:pt x="237375" y="8420240"/>
                  </a:lnTo>
                  <a:lnTo>
                    <a:pt x="249440" y="8428380"/>
                  </a:lnTo>
                  <a:lnTo>
                    <a:pt x="264223" y="8431365"/>
                  </a:lnTo>
                  <a:lnTo>
                    <a:pt x="278993" y="8428380"/>
                  </a:lnTo>
                  <a:lnTo>
                    <a:pt x="291058" y="8420240"/>
                  </a:lnTo>
                  <a:lnTo>
                    <a:pt x="299199" y="8408175"/>
                  </a:lnTo>
                  <a:lnTo>
                    <a:pt x="302183" y="8393392"/>
                  </a:lnTo>
                  <a:close/>
                </a:path>
                <a:path w="18131790" h="8884285">
                  <a:moveTo>
                    <a:pt x="302183" y="8167103"/>
                  </a:moveTo>
                  <a:lnTo>
                    <a:pt x="299199" y="8152333"/>
                  </a:lnTo>
                  <a:lnTo>
                    <a:pt x="291058" y="8140255"/>
                  </a:lnTo>
                  <a:lnTo>
                    <a:pt x="278993" y="8132127"/>
                  </a:lnTo>
                  <a:lnTo>
                    <a:pt x="264223" y="8129143"/>
                  </a:lnTo>
                  <a:lnTo>
                    <a:pt x="249440" y="8132127"/>
                  </a:lnTo>
                  <a:lnTo>
                    <a:pt x="237375" y="8140255"/>
                  </a:lnTo>
                  <a:lnTo>
                    <a:pt x="229247" y="8152333"/>
                  </a:lnTo>
                  <a:lnTo>
                    <a:pt x="226263" y="8167103"/>
                  </a:lnTo>
                  <a:lnTo>
                    <a:pt x="229247" y="8181886"/>
                  </a:lnTo>
                  <a:lnTo>
                    <a:pt x="237375" y="8193951"/>
                  </a:lnTo>
                  <a:lnTo>
                    <a:pt x="249440" y="8202092"/>
                  </a:lnTo>
                  <a:lnTo>
                    <a:pt x="264223" y="8205076"/>
                  </a:lnTo>
                  <a:lnTo>
                    <a:pt x="278993" y="8202092"/>
                  </a:lnTo>
                  <a:lnTo>
                    <a:pt x="291058" y="8193951"/>
                  </a:lnTo>
                  <a:lnTo>
                    <a:pt x="299199" y="8181886"/>
                  </a:lnTo>
                  <a:lnTo>
                    <a:pt x="302183" y="8167103"/>
                  </a:lnTo>
                  <a:close/>
                </a:path>
                <a:path w="18131790" h="8884285">
                  <a:moveTo>
                    <a:pt x="302183" y="7940815"/>
                  </a:moveTo>
                  <a:lnTo>
                    <a:pt x="299199" y="7926044"/>
                  </a:lnTo>
                  <a:lnTo>
                    <a:pt x="291058" y="7913967"/>
                  </a:lnTo>
                  <a:lnTo>
                    <a:pt x="278993" y="7905839"/>
                  </a:lnTo>
                  <a:lnTo>
                    <a:pt x="264223" y="7902854"/>
                  </a:lnTo>
                  <a:lnTo>
                    <a:pt x="249440" y="7905839"/>
                  </a:lnTo>
                  <a:lnTo>
                    <a:pt x="237375" y="7913967"/>
                  </a:lnTo>
                  <a:lnTo>
                    <a:pt x="229247" y="7926044"/>
                  </a:lnTo>
                  <a:lnTo>
                    <a:pt x="226263" y="7940815"/>
                  </a:lnTo>
                  <a:lnTo>
                    <a:pt x="229247" y="7955597"/>
                  </a:lnTo>
                  <a:lnTo>
                    <a:pt x="237375" y="7967662"/>
                  </a:lnTo>
                  <a:lnTo>
                    <a:pt x="249440" y="7975803"/>
                  </a:lnTo>
                  <a:lnTo>
                    <a:pt x="264223" y="7978788"/>
                  </a:lnTo>
                  <a:lnTo>
                    <a:pt x="278993" y="7975803"/>
                  </a:lnTo>
                  <a:lnTo>
                    <a:pt x="291058" y="7967662"/>
                  </a:lnTo>
                  <a:lnTo>
                    <a:pt x="299199" y="7955597"/>
                  </a:lnTo>
                  <a:lnTo>
                    <a:pt x="302183" y="7940815"/>
                  </a:lnTo>
                  <a:close/>
                </a:path>
                <a:path w="18131790" h="8884285">
                  <a:moveTo>
                    <a:pt x="302183" y="7710246"/>
                  </a:moveTo>
                  <a:lnTo>
                    <a:pt x="299199" y="7695476"/>
                  </a:lnTo>
                  <a:lnTo>
                    <a:pt x="291058" y="7683398"/>
                  </a:lnTo>
                  <a:lnTo>
                    <a:pt x="278993" y="7675270"/>
                  </a:lnTo>
                  <a:lnTo>
                    <a:pt x="264223" y="7672286"/>
                  </a:lnTo>
                  <a:lnTo>
                    <a:pt x="249440" y="7675270"/>
                  </a:lnTo>
                  <a:lnTo>
                    <a:pt x="237375" y="7683398"/>
                  </a:lnTo>
                  <a:lnTo>
                    <a:pt x="229247" y="7695476"/>
                  </a:lnTo>
                  <a:lnTo>
                    <a:pt x="226263" y="7710246"/>
                  </a:lnTo>
                  <a:lnTo>
                    <a:pt x="229247" y="7725029"/>
                  </a:lnTo>
                  <a:lnTo>
                    <a:pt x="237375" y="7737094"/>
                  </a:lnTo>
                  <a:lnTo>
                    <a:pt x="249440" y="7745235"/>
                  </a:lnTo>
                  <a:lnTo>
                    <a:pt x="264223" y="7748219"/>
                  </a:lnTo>
                  <a:lnTo>
                    <a:pt x="278993" y="7745235"/>
                  </a:lnTo>
                  <a:lnTo>
                    <a:pt x="291058" y="7737094"/>
                  </a:lnTo>
                  <a:lnTo>
                    <a:pt x="299199" y="7725029"/>
                  </a:lnTo>
                  <a:lnTo>
                    <a:pt x="302183" y="7710246"/>
                  </a:lnTo>
                  <a:close/>
                </a:path>
                <a:path w="18131790" h="8884285">
                  <a:moveTo>
                    <a:pt x="302183" y="7483957"/>
                  </a:moveTo>
                  <a:lnTo>
                    <a:pt x="299199" y="7469175"/>
                  </a:lnTo>
                  <a:lnTo>
                    <a:pt x="291058" y="7457110"/>
                  </a:lnTo>
                  <a:lnTo>
                    <a:pt x="278993" y="7448982"/>
                  </a:lnTo>
                  <a:lnTo>
                    <a:pt x="264223" y="7445997"/>
                  </a:lnTo>
                  <a:lnTo>
                    <a:pt x="249440" y="7448982"/>
                  </a:lnTo>
                  <a:lnTo>
                    <a:pt x="237375" y="7457110"/>
                  </a:lnTo>
                  <a:lnTo>
                    <a:pt x="229247" y="7469175"/>
                  </a:lnTo>
                  <a:lnTo>
                    <a:pt x="226263" y="7483957"/>
                  </a:lnTo>
                  <a:lnTo>
                    <a:pt x="229247" y="7498740"/>
                  </a:lnTo>
                  <a:lnTo>
                    <a:pt x="237375" y="7510805"/>
                  </a:lnTo>
                  <a:lnTo>
                    <a:pt x="249440" y="7518946"/>
                  </a:lnTo>
                  <a:lnTo>
                    <a:pt x="264223" y="7521918"/>
                  </a:lnTo>
                  <a:lnTo>
                    <a:pt x="278993" y="7518946"/>
                  </a:lnTo>
                  <a:lnTo>
                    <a:pt x="291058" y="7510805"/>
                  </a:lnTo>
                  <a:lnTo>
                    <a:pt x="299199" y="7498740"/>
                  </a:lnTo>
                  <a:lnTo>
                    <a:pt x="302183" y="7483957"/>
                  </a:lnTo>
                  <a:close/>
                </a:path>
                <a:path w="18131790" h="8884285">
                  <a:moveTo>
                    <a:pt x="302183" y="7257669"/>
                  </a:moveTo>
                  <a:lnTo>
                    <a:pt x="299199" y="7242886"/>
                  </a:lnTo>
                  <a:lnTo>
                    <a:pt x="291058" y="7230821"/>
                  </a:lnTo>
                  <a:lnTo>
                    <a:pt x="278993" y="7222680"/>
                  </a:lnTo>
                  <a:lnTo>
                    <a:pt x="264223" y="7219696"/>
                  </a:lnTo>
                  <a:lnTo>
                    <a:pt x="249440" y="7222680"/>
                  </a:lnTo>
                  <a:lnTo>
                    <a:pt x="237375" y="7230821"/>
                  </a:lnTo>
                  <a:lnTo>
                    <a:pt x="229247" y="7242886"/>
                  </a:lnTo>
                  <a:lnTo>
                    <a:pt x="226263" y="7257669"/>
                  </a:lnTo>
                  <a:lnTo>
                    <a:pt x="229247" y="7272452"/>
                  </a:lnTo>
                  <a:lnTo>
                    <a:pt x="237375" y="7284517"/>
                  </a:lnTo>
                  <a:lnTo>
                    <a:pt x="249440" y="7292645"/>
                  </a:lnTo>
                  <a:lnTo>
                    <a:pt x="264223" y="7295629"/>
                  </a:lnTo>
                  <a:lnTo>
                    <a:pt x="278993" y="7292645"/>
                  </a:lnTo>
                  <a:lnTo>
                    <a:pt x="291058" y="7284517"/>
                  </a:lnTo>
                  <a:lnTo>
                    <a:pt x="299199" y="7272452"/>
                  </a:lnTo>
                  <a:lnTo>
                    <a:pt x="302183" y="7257669"/>
                  </a:lnTo>
                  <a:close/>
                </a:path>
                <a:path w="18131790" h="8884285">
                  <a:moveTo>
                    <a:pt x="302183" y="7031380"/>
                  </a:moveTo>
                  <a:lnTo>
                    <a:pt x="299199" y="7016597"/>
                  </a:lnTo>
                  <a:lnTo>
                    <a:pt x="291058" y="7004532"/>
                  </a:lnTo>
                  <a:lnTo>
                    <a:pt x="278993" y="6996392"/>
                  </a:lnTo>
                  <a:lnTo>
                    <a:pt x="264223" y="6993407"/>
                  </a:lnTo>
                  <a:lnTo>
                    <a:pt x="249440" y="6996392"/>
                  </a:lnTo>
                  <a:lnTo>
                    <a:pt x="237375" y="7004532"/>
                  </a:lnTo>
                  <a:lnTo>
                    <a:pt x="229247" y="7016597"/>
                  </a:lnTo>
                  <a:lnTo>
                    <a:pt x="226263" y="7031380"/>
                  </a:lnTo>
                  <a:lnTo>
                    <a:pt x="229247" y="7046150"/>
                  </a:lnTo>
                  <a:lnTo>
                    <a:pt x="237375" y="7058228"/>
                  </a:lnTo>
                  <a:lnTo>
                    <a:pt x="249440" y="7066356"/>
                  </a:lnTo>
                  <a:lnTo>
                    <a:pt x="264223" y="7069341"/>
                  </a:lnTo>
                  <a:lnTo>
                    <a:pt x="278993" y="7066356"/>
                  </a:lnTo>
                  <a:lnTo>
                    <a:pt x="291058" y="7058228"/>
                  </a:lnTo>
                  <a:lnTo>
                    <a:pt x="299199" y="7046150"/>
                  </a:lnTo>
                  <a:lnTo>
                    <a:pt x="302183" y="7031380"/>
                  </a:lnTo>
                  <a:close/>
                </a:path>
                <a:path w="18131790" h="8884285">
                  <a:moveTo>
                    <a:pt x="302183" y="6805092"/>
                  </a:moveTo>
                  <a:lnTo>
                    <a:pt x="299199" y="6790309"/>
                  </a:lnTo>
                  <a:lnTo>
                    <a:pt x="291058" y="6778244"/>
                  </a:lnTo>
                  <a:lnTo>
                    <a:pt x="278993" y="6770103"/>
                  </a:lnTo>
                  <a:lnTo>
                    <a:pt x="264223" y="6767119"/>
                  </a:lnTo>
                  <a:lnTo>
                    <a:pt x="249440" y="6770103"/>
                  </a:lnTo>
                  <a:lnTo>
                    <a:pt x="237375" y="6778244"/>
                  </a:lnTo>
                  <a:lnTo>
                    <a:pt x="229247" y="6790309"/>
                  </a:lnTo>
                  <a:lnTo>
                    <a:pt x="226263" y="6805092"/>
                  </a:lnTo>
                  <a:lnTo>
                    <a:pt x="229247" y="6819862"/>
                  </a:lnTo>
                  <a:lnTo>
                    <a:pt x="237375" y="6831939"/>
                  </a:lnTo>
                  <a:lnTo>
                    <a:pt x="249440" y="6840067"/>
                  </a:lnTo>
                  <a:lnTo>
                    <a:pt x="264223" y="6843052"/>
                  </a:lnTo>
                  <a:lnTo>
                    <a:pt x="278993" y="6840067"/>
                  </a:lnTo>
                  <a:lnTo>
                    <a:pt x="291058" y="6831939"/>
                  </a:lnTo>
                  <a:lnTo>
                    <a:pt x="299199" y="6819862"/>
                  </a:lnTo>
                  <a:lnTo>
                    <a:pt x="302183" y="6805092"/>
                  </a:lnTo>
                  <a:close/>
                </a:path>
                <a:path w="18131790" h="8884285">
                  <a:moveTo>
                    <a:pt x="302183" y="6578803"/>
                  </a:moveTo>
                  <a:lnTo>
                    <a:pt x="299199" y="6564020"/>
                  </a:lnTo>
                  <a:lnTo>
                    <a:pt x="291058" y="6551955"/>
                  </a:lnTo>
                  <a:lnTo>
                    <a:pt x="278993" y="6543815"/>
                  </a:lnTo>
                  <a:lnTo>
                    <a:pt x="264223" y="6540830"/>
                  </a:lnTo>
                  <a:lnTo>
                    <a:pt x="249440" y="6543815"/>
                  </a:lnTo>
                  <a:lnTo>
                    <a:pt x="237375" y="6551955"/>
                  </a:lnTo>
                  <a:lnTo>
                    <a:pt x="229247" y="6564020"/>
                  </a:lnTo>
                  <a:lnTo>
                    <a:pt x="226263" y="6578803"/>
                  </a:lnTo>
                  <a:lnTo>
                    <a:pt x="229247" y="6593573"/>
                  </a:lnTo>
                  <a:lnTo>
                    <a:pt x="237375" y="6605638"/>
                  </a:lnTo>
                  <a:lnTo>
                    <a:pt x="249440" y="6613779"/>
                  </a:lnTo>
                  <a:lnTo>
                    <a:pt x="264223" y="6616763"/>
                  </a:lnTo>
                  <a:lnTo>
                    <a:pt x="278993" y="6613779"/>
                  </a:lnTo>
                  <a:lnTo>
                    <a:pt x="291058" y="6605638"/>
                  </a:lnTo>
                  <a:lnTo>
                    <a:pt x="299199" y="6593573"/>
                  </a:lnTo>
                  <a:lnTo>
                    <a:pt x="302183" y="6578803"/>
                  </a:lnTo>
                  <a:close/>
                </a:path>
                <a:path w="18131790" h="8884285">
                  <a:moveTo>
                    <a:pt x="302183" y="6352502"/>
                  </a:moveTo>
                  <a:lnTo>
                    <a:pt x="299199" y="6337732"/>
                  </a:lnTo>
                  <a:lnTo>
                    <a:pt x="291058" y="6325667"/>
                  </a:lnTo>
                  <a:lnTo>
                    <a:pt x="278993" y="6317526"/>
                  </a:lnTo>
                  <a:lnTo>
                    <a:pt x="264223" y="6314541"/>
                  </a:lnTo>
                  <a:lnTo>
                    <a:pt x="249440" y="6317526"/>
                  </a:lnTo>
                  <a:lnTo>
                    <a:pt x="237375" y="6325667"/>
                  </a:lnTo>
                  <a:lnTo>
                    <a:pt x="229247" y="6337732"/>
                  </a:lnTo>
                  <a:lnTo>
                    <a:pt x="226263" y="6352502"/>
                  </a:lnTo>
                  <a:lnTo>
                    <a:pt x="229247" y="6367285"/>
                  </a:lnTo>
                  <a:lnTo>
                    <a:pt x="237375" y="6379350"/>
                  </a:lnTo>
                  <a:lnTo>
                    <a:pt x="249440" y="6387490"/>
                  </a:lnTo>
                  <a:lnTo>
                    <a:pt x="264223" y="6390475"/>
                  </a:lnTo>
                  <a:lnTo>
                    <a:pt x="278993" y="6387490"/>
                  </a:lnTo>
                  <a:lnTo>
                    <a:pt x="291058" y="6379350"/>
                  </a:lnTo>
                  <a:lnTo>
                    <a:pt x="299199" y="6367285"/>
                  </a:lnTo>
                  <a:lnTo>
                    <a:pt x="302183" y="6352502"/>
                  </a:lnTo>
                  <a:close/>
                </a:path>
                <a:path w="18131790" h="8884285">
                  <a:moveTo>
                    <a:pt x="523709" y="8845982"/>
                  </a:moveTo>
                  <a:lnTo>
                    <a:pt x="520725" y="8831199"/>
                  </a:lnTo>
                  <a:lnTo>
                    <a:pt x="512584" y="8819134"/>
                  </a:lnTo>
                  <a:lnTo>
                    <a:pt x="500519" y="8810993"/>
                  </a:lnTo>
                  <a:lnTo>
                    <a:pt x="485749" y="8808009"/>
                  </a:lnTo>
                  <a:lnTo>
                    <a:pt x="470966" y="8810993"/>
                  </a:lnTo>
                  <a:lnTo>
                    <a:pt x="458901" y="8819134"/>
                  </a:lnTo>
                  <a:lnTo>
                    <a:pt x="450761" y="8831199"/>
                  </a:lnTo>
                  <a:lnTo>
                    <a:pt x="447789" y="8845982"/>
                  </a:lnTo>
                  <a:lnTo>
                    <a:pt x="450761" y="8860752"/>
                  </a:lnTo>
                  <a:lnTo>
                    <a:pt x="458901" y="8872817"/>
                  </a:lnTo>
                  <a:lnTo>
                    <a:pt x="470966" y="8880958"/>
                  </a:lnTo>
                  <a:lnTo>
                    <a:pt x="485749" y="8883942"/>
                  </a:lnTo>
                  <a:lnTo>
                    <a:pt x="500519" y="8880958"/>
                  </a:lnTo>
                  <a:lnTo>
                    <a:pt x="512584" y="8872817"/>
                  </a:lnTo>
                  <a:lnTo>
                    <a:pt x="520725" y="8860752"/>
                  </a:lnTo>
                  <a:lnTo>
                    <a:pt x="523709" y="8845982"/>
                  </a:lnTo>
                  <a:close/>
                </a:path>
                <a:path w="18131790" h="8884285">
                  <a:moveTo>
                    <a:pt x="523709" y="8619693"/>
                  </a:moveTo>
                  <a:lnTo>
                    <a:pt x="520725" y="8604910"/>
                  </a:lnTo>
                  <a:lnTo>
                    <a:pt x="512584" y="8592845"/>
                  </a:lnTo>
                  <a:lnTo>
                    <a:pt x="500519" y="8584705"/>
                  </a:lnTo>
                  <a:lnTo>
                    <a:pt x="485749" y="8581720"/>
                  </a:lnTo>
                  <a:lnTo>
                    <a:pt x="470966" y="8584705"/>
                  </a:lnTo>
                  <a:lnTo>
                    <a:pt x="458901" y="8592845"/>
                  </a:lnTo>
                  <a:lnTo>
                    <a:pt x="450761" y="8604910"/>
                  </a:lnTo>
                  <a:lnTo>
                    <a:pt x="447789" y="8619693"/>
                  </a:lnTo>
                  <a:lnTo>
                    <a:pt x="450761" y="8634463"/>
                  </a:lnTo>
                  <a:lnTo>
                    <a:pt x="458901" y="8646528"/>
                  </a:lnTo>
                  <a:lnTo>
                    <a:pt x="470966" y="8654669"/>
                  </a:lnTo>
                  <a:lnTo>
                    <a:pt x="485749" y="8657653"/>
                  </a:lnTo>
                  <a:lnTo>
                    <a:pt x="500519" y="8654669"/>
                  </a:lnTo>
                  <a:lnTo>
                    <a:pt x="512584" y="8646528"/>
                  </a:lnTo>
                  <a:lnTo>
                    <a:pt x="520725" y="8634463"/>
                  </a:lnTo>
                  <a:lnTo>
                    <a:pt x="523709" y="8619693"/>
                  </a:lnTo>
                  <a:close/>
                </a:path>
                <a:path w="18131790" h="8884285">
                  <a:moveTo>
                    <a:pt x="523709" y="8393392"/>
                  </a:moveTo>
                  <a:lnTo>
                    <a:pt x="520725" y="8378622"/>
                  </a:lnTo>
                  <a:lnTo>
                    <a:pt x="512584" y="8366557"/>
                  </a:lnTo>
                  <a:lnTo>
                    <a:pt x="500519" y="8358416"/>
                  </a:lnTo>
                  <a:lnTo>
                    <a:pt x="485749" y="8355431"/>
                  </a:lnTo>
                  <a:lnTo>
                    <a:pt x="470966" y="8358416"/>
                  </a:lnTo>
                  <a:lnTo>
                    <a:pt x="458901" y="8366557"/>
                  </a:lnTo>
                  <a:lnTo>
                    <a:pt x="450761" y="8378622"/>
                  </a:lnTo>
                  <a:lnTo>
                    <a:pt x="447789" y="8393392"/>
                  </a:lnTo>
                  <a:lnTo>
                    <a:pt x="450761" y="8408175"/>
                  </a:lnTo>
                  <a:lnTo>
                    <a:pt x="458901" y="8420240"/>
                  </a:lnTo>
                  <a:lnTo>
                    <a:pt x="470966" y="8428380"/>
                  </a:lnTo>
                  <a:lnTo>
                    <a:pt x="485749" y="8431365"/>
                  </a:lnTo>
                  <a:lnTo>
                    <a:pt x="500519" y="8428380"/>
                  </a:lnTo>
                  <a:lnTo>
                    <a:pt x="512584" y="8420240"/>
                  </a:lnTo>
                  <a:lnTo>
                    <a:pt x="520725" y="8408175"/>
                  </a:lnTo>
                  <a:lnTo>
                    <a:pt x="523709" y="8393392"/>
                  </a:lnTo>
                  <a:close/>
                </a:path>
                <a:path w="18131790" h="8884285">
                  <a:moveTo>
                    <a:pt x="523709" y="8167103"/>
                  </a:moveTo>
                  <a:lnTo>
                    <a:pt x="520725" y="8152333"/>
                  </a:lnTo>
                  <a:lnTo>
                    <a:pt x="512584" y="8140255"/>
                  </a:lnTo>
                  <a:lnTo>
                    <a:pt x="500519" y="8132127"/>
                  </a:lnTo>
                  <a:lnTo>
                    <a:pt x="485749" y="8129143"/>
                  </a:lnTo>
                  <a:lnTo>
                    <a:pt x="470966" y="8132127"/>
                  </a:lnTo>
                  <a:lnTo>
                    <a:pt x="458901" y="8140255"/>
                  </a:lnTo>
                  <a:lnTo>
                    <a:pt x="450761" y="8152333"/>
                  </a:lnTo>
                  <a:lnTo>
                    <a:pt x="447789" y="8167103"/>
                  </a:lnTo>
                  <a:lnTo>
                    <a:pt x="450761" y="8181886"/>
                  </a:lnTo>
                  <a:lnTo>
                    <a:pt x="458901" y="8193951"/>
                  </a:lnTo>
                  <a:lnTo>
                    <a:pt x="470966" y="8202092"/>
                  </a:lnTo>
                  <a:lnTo>
                    <a:pt x="485749" y="8205076"/>
                  </a:lnTo>
                  <a:lnTo>
                    <a:pt x="500519" y="8202092"/>
                  </a:lnTo>
                  <a:lnTo>
                    <a:pt x="512584" y="8193951"/>
                  </a:lnTo>
                  <a:lnTo>
                    <a:pt x="520725" y="8181886"/>
                  </a:lnTo>
                  <a:lnTo>
                    <a:pt x="523709" y="8167103"/>
                  </a:lnTo>
                  <a:close/>
                </a:path>
                <a:path w="18131790" h="8884285">
                  <a:moveTo>
                    <a:pt x="523709" y="7940815"/>
                  </a:moveTo>
                  <a:lnTo>
                    <a:pt x="520725" y="7926044"/>
                  </a:lnTo>
                  <a:lnTo>
                    <a:pt x="512584" y="7913967"/>
                  </a:lnTo>
                  <a:lnTo>
                    <a:pt x="500519" y="7905839"/>
                  </a:lnTo>
                  <a:lnTo>
                    <a:pt x="485749" y="7902854"/>
                  </a:lnTo>
                  <a:lnTo>
                    <a:pt x="470966" y="7905839"/>
                  </a:lnTo>
                  <a:lnTo>
                    <a:pt x="458901" y="7913967"/>
                  </a:lnTo>
                  <a:lnTo>
                    <a:pt x="450761" y="7926044"/>
                  </a:lnTo>
                  <a:lnTo>
                    <a:pt x="447789" y="7940815"/>
                  </a:lnTo>
                  <a:lnTo>
                    <a:pt x="450761" y="7955597"/>
                  </a:lnTo>
                  <a:lnTo>
                    <a:pt x="458901" y="7967662"/>
                  </a:lnTo>
                  <a:lnTo>
                    <a:pt x="470966" y="7975803"/>
                  </a:lnTo>
                  <a:lnTo>
                    <a:pt x="485749" y="7978788"/>
                  </a:lnTo>
                  <a:lnTo>
                    <a:pt x="500519" y="7975803"/>
                  </a:lnTo>
                  <a:lnTo>
                    <a:pt x="512584" y="7967662"/>
                  </a:lnTo>
                  <a:lnTo>
                    <a:pt x="520725" y="7955597"/>
                  </a:lnTo>
                  <a:lnTo>
                    <a:pt x="523709" y="7940815"/>
                  </a:lnTo>
                  <a:close/>
                </a:path>
                <a:path w="18131790" h="8884285">
                  <a:moveTo>
                    <a:pt x="523709" y="7710246"/>
                  </a:moveTo>
                  <a:lnTo>
                    <a:pt x="520725" y="7695476"/>
                  </a:lnTo>
                  <a:lnTo>
                    <a:pt x="512584" y="7683398"/>
                  </a:lnTo>
                  <a:lnTo>
                    <a:pt x="500519" y="7675270"/>
                  </a:lnTo>
                  <a:lnTo>
                    <a:pt x="485749" y="7672286"/>
                  </a:lnTo>
                  <a:lnTo>
                    <a:pt x="470966" y="7675270"/>
                  </a:lnTo>
                  <a:lnTo>
                    <a:pt x="458901" y="7683398"/>
                  </a:lnTo>
                  <a:lnTo>
                    <a:pt x="450761" y="7695476"/>
                  </a:lnTo>
                  <a:lnTo>
                    <a:pt x="447789" y="7710246"/>
                  </a:lnTo>
                  <a:lnTo>
                    <a:pt x="450761" y="7725029"/>
                  </a:lnTo>
                  <a:lnTo>
                    <a:pt x="458901" y="7737094"/>
                  </a:lnTo>
                  <a:lnTo>
                    <a:pt x="470966" y="7745235"/>
                  </a:lnTo>
                  <a:lnTo>
                    <a:pt x="485749" y="7748219"/>
                  </a:lnTo>
                  <a:lnTo>
                    <a:pt x="500519" y="7745235"/>
                  </a:lnTo>
                  <a:lnTo>
                    <a:pt x="512584" y="7737094"/>
                  </a:lnTo>
                  <a:lnTo>
                    <a:pt x="520725" y="7725029"/>
                  </a:lnTo>
                  <a:lnTo>
                    <a:pt x="523709" y="7710246"/>
                  </a:lnTo>
                  <a:close/>
                </a:path>
                <a:path w="18131790" h="8884285">
                  <a:moveTo>
                    <a:pt x="523709" y="7483957"/>
                  </a:moveTo>
                  <a:lnTo>
                    <a:pt x="520725" y="7469175"/>
                  </a:lnTo>
                  <a:lnTo>
                    <a:pt x="512584" y="7457110"/>
                  </a:lnTo>
                  <a:lnTo>
                    <a:pt x="500519" y="7448982"/>
                  </a:lnTo>
                  <a:lnTo>
                    <a:pt x="485749" y="7445997"/>
                  </a:lnTo>
                  <a:lnTo>
                    <a:pt x="470966" y="7448982"/>
                  </a:lnTo>
                  <a:lnTo>
                    <a:pt x="458901" y="7457110"/>
                  </a:lnTo>
                  <a:lnTo>
                    <a:pt x="450761" y="7469175"/>
                  </a:lnTo>
                  <a:lnTo>
                    <a:pt x="447789" y="7483957"/>
                  </a:lnTo>
                  <a:lnTo>
                    <a:pt x="450761" y="7498740"/>
                  </a:lnTo>
                  <a:lnTo>
                    <a:pt x="458901" y="7510805"/>
                  </a:lnTo>
                  <a:lnTo>
                    <a:pt x="470966" y="7518946"/>
                  </a:lnTo>
                  <a:lnTo>
                    <a:pt x="485749" y="7521918"/>
                  </a:lnTo>
                  <a:lnTo>
                    <a:pt x="500519" y="7518946"/>
                  </a:lnTo>
                  <a:lnTo>
                    <a:pt x="512584" y="7510805"/>
                  </a:lnTo>
                  <a:lnTo>
                    <a:pt x="520725" y="7498740"/>
                  </a:lnTo>
                  <a:lnTo>
                    <a:pt x="523709" y="7483957"/>
                  </a:lnTo>
                  <a:close/>
                </a:path>
                <a:path w="18131790" h="8884285">
                  <a:moveTo>
                    <a:pt x="523709" y="7257669"/>
                  </a:moveTo>
                  <a:lnTo>
                    <a:pt x="520725" y="7242886"/>
                  </a:lnTo>
                  <a:lnTo>
                    <a:pt x="512584" y="7230821"/>
                  </a:lnTo>
                  <a:lnTo>
                    <a:pt x="500519" y="7222680"/>
                  </a:lnTo>
                  <a:lnTo>
                    <a:pt x="485749" y="7219696"/>
                  </a:lnTo>
                  <a:lnTo>
                    <a:pt x="470966" y="7222680"/>
                  </a:lnTo>
                  <a:lnTo>
                    <a:pt x="458901" y="7230821"/>
                  </a:lnTo>
                  <a:lnTo>
                    <a:pt x="450761" y="7242886"/>
                  </a:lnTo>
                  <a:lnTo>
                    <a:pt x="447789" y="7257669"/>
                  </a:lnTo>
                  <a:lnTo>
                    <a:pt x="450761" y="7272452"/>
                  </a:lnTo>
                  <a:lnTo>
                    <a:pt x="458901" y="7284517"/>
                  </a:lnTo>
                  <a:lnTo>
                    <a:pt x="470966" y="7292645"/>
                  </a:lnTo>
                  <a:lnTo>
                    <a:pt x="485749" y="7295629"/>
                  </a:lnTo>
                  <a:lnTo>
                    <a:pt x="500519" y="7292645"/>
                  </a:lnTo>
                  <a:lnTo>
                    <a:pt x="512584" y="7284517"/>
                  </a:lnTo>
                  <a:lnTo>
                    <a:pt x="520725" y="7272452"/>
                  </a:lnTo>
                  <a:lnTo>
                    <a:pt x="523709" y="7257669"/>
                  </a:lnTo>
                  <a:close/>
                </a:path>
                <a:path w="18131790" h="8884285">
                  <a:moveTo>
                    <a:pt x="523709" y="7031380"/>
                  </a:moveTo>
                  <a:lnTo>
                    <a:pt x="520725" y="7016597"/>
                  </a:lnTo>
                  <a:lnTo>
                    <a:pt x="512584" y="7004532"/>
                  </a:lnTo>
                  <a:lnTo>
                    <a:pt x="500519" y="6996392"/>
                  </a:lnTo>
                  <a:lnTo>
                    <a:pt x="485749" y="6993407"/>
                  </a:lnTo>
                  <a:lnTo>
                    <a:pt x="470966" y="6996392"/>
                  </a:lnTo>
                  <a:lnTo>
                    <a:pt x="458901" y="7004532"/>
                  </a:lnTo>
                  <a:lnTo>
                    <a:pt x="450761" y="7016597"/>
                  </a:lnTo>
                  <a:lnTo>
                    <a:pt x="447789" y="7031380"/>
                  </a:lnTo>
                  <a:lnTo>
                    <a:pt x="450761" y="7046150"/>
                  </a:lnTo>
                  <a:lnTo>
                    <a:pt x="458901" y="7058228"/>
                  </a:lnTo>
                  <a:lnTo>
                    <a:pt x="470966" y="7066356"/>
                  </a:lnTo>
                  <a:lnTo>
                    <a:pt x="485749" y="7069341"/>
                  </a:lnTo>
                  <a:lnTo>
                    <a:pt x="500519" y="7066356"/>
                  </a:lnTo>
                  <a:lnTo>
                    <a:pt x="512584" y="7058228"/>
                  </a:lnTo>
                  <a:lnTo>
                    <a:pt x="520725" y="7046150"/>
                  </a:lnTo>
                  <a:lnTo>
                    <a:pt x="523709" y="7031380"/>
                  </a:lnTo>
                  <a:close/>
                </a:path>
                <a:path w="18131790" h="8884285">
                  <a:moveTo>
                    <a:pt x="523709" y="6805092"/>
                  </a:moveTo>
                  <a:lnTo>
                    <a:pt x="520725" y="6790309"/>
                  </a:lnTo>
                  <a:lnTo>
                    <a:pt x="512584" y="6778244"/>
                  </a:lnTo>
                  <a:lnTo>
                    <a:pt x="500519" y="6770103"/>
                  </a:lnTo>
                  <a:lnTo>
                    <a:pt x="485749" y="6767119"/>
                  </a:lnTo>
                  <a:lnTo>
                    <a:pt x="470966" y="6770103"/>
                  </a:lnTo>
                  <a:lnTo>
                    <a:pt x="458901" y="6778244"/>
                  </a:lnTo>
                  <a:lnTo>
                    <a:pt x="450761" y="6790309"/>
                  </a:lnTo>
                  <a:lnTo>
                    <a:pt x="447789" y="6805092"/>
                  </a:lnTo>
                  <a:lnTo>
                    <a:pt x="450761" y="6819862"/>
                  </a:lnTo>
                  <a:lnTo>
                    <a:pt x="458901" y="6831939"/>
                  </a:lnTo>
                  <a:lnTo>
                    <a:pt x="470966" y="6840067"/>
                  </a:lnTo>
                  <a:lnTo>
                    <a:pt x="485749" y="6843052"/>
                  </a:lnTo>
                  <a:lnTo>
                    <a:pt x="500519" y="6840067"/>
                  </a:lnTo>
                  <a:lnTo>
                    <a:pt x="512584" y="6831939"/>
                  </a:lnTo>
                  <a:lnTo>
                    <a:pt x="520725" y="6819862"/>
                  </a:lnTo>
                  <a:lnTo>
                    <a:pt x="523709" y="6805092"/>
                  </a:lnTo>
                  <a:close/>
                </a:path>
                <a:path w="18131790" h="8884285">
                  <a:moveTo>
                    <a:pt x="523709" y="6578803"/>
                  </a:moveTo>
                  <a:lnTo>
                    <a:pt x="520725" y="6564020"/>
                  </a:lnTo>
                  <a:lnTo>
                    <a:pt x="512584" y="6551955"/>
                  </a:lnTo>
                  <a:lnTo>
                    <a:pt x="500519" y="6543815"/>
                  </a:lnTo>
                  <a:lnTo>
                    <a:pt x="485749" y="6540830"/>
                  </a:lnTo>
                  <a:lnTo>
                    <a:pt x="470966" y="6543815"/>
                  </a:lnTo>
                  <a:lnTo>
                    <a:pt x="458901" y="6551955"/>
                  </a:lnTo>
                  <a:lnTo>
                    <a:pt x="450761" y="6564020"/>
                  </a:lnTo>
                  <a:lnTo>
                    <a:pt x="447789" y="6578803"/>
                  </a:lnTo>
                  <a:lnTo>
                    <a:pt x="450761" y="6593573"/>
                  </a:lnTo>
                  <a:lnTo>
                    <a:pt x="458901" y="6605638"/>
                  </a:lnTo>
                  <a:lnTo>
                    <a:pt x="470966" y="6613779"/>
                  </a:lnTo>
                  <a:lnTo>
                    <a:pt x="485749" y="6616763"/>
                  </a:lnTo>
                  <a:lnTo>
                    <a:pt x="500519" y="6613779"/>
                  </a:lnTo>
                  <a:lnTo>
                    <a:pt x="512584" y="6605638"/>
                  </a:lnTo>
                  <a:lnTo>
                    <a:pt x="520725" y="6593573"/>
                  </a:lnTo>
                  <a:lnTo>
                    <a:pt x="523709" y="6578803"/>
                  </a:lnTo>
                  <a:close/>
                </a:path>
                <a:path w="18131790" h="8884285">
                  <a:moveTo>
                    <a:pt x="523709" y="6352502"/>
                  </a:moveTo>
                  <a:lnTo>
                    <a:pt x="520725" y="6337732"/>
                  </a:lnTo>
                  <a:lnTo>
                    <a:pt x="512584" y="6325667"/>
                  </a:lnTo>
                  <a:lnTo>
                    <a:pt x="500519" y="6317526"/>
                  </a:lnTo>
                  <a:lnTo>
                    <a:pt x="485749" y="6314541"/>
                  </a:lnTo>
                  <a:lnTo>
                    <a:pt x="470966" y="6317526"/>
                  </a:lnTo>
                  <a:lnTo>
                    <a:pt x="458901" y="6325667"/>
                  </a:lnTo>
                  <a:lnTo>
                    <a:pt x="450761" y="6337732"/>
                  </a:lnTo>
                  <a:lnTo>
                    <a:pt x="447789" y="6352502"/>
                  </a:lnTo>
                  <a:lnTo>
                    <a:pt x="450761" y="6367285"/>
                  </a:lnTo>
                  <a:lnTo>
                    <a:pt x="458901" y="6379350"/>
                  </a:lnTo>
                  <a:lnTo>
                    <a:pt x="470966" y="6387490"/>
                  </a:lnTo>
                  <a:lnTo>
                    <a:pt x="485749" y="6390475"/>
                  </a:lnTo>
                  <a:lnTo>
                    <a:pt x="500519" y="6387490"/>
                  </a:lnTo>
                  <a:lnTo>
                    <a:pt x="512584" y="6379350"/>
                  </a:lnTo>
                  <a:lnTo>
                    <a:pt x="520725" y="6367285"/>
                  </a:lnTo>
                  <a:lnTo>
                    <a:pt x="523709" y="6352502"/>
                  </a:lnTo>
                  <a:close/>
                </a:path>
                <a:path w="18131790" h="8884285">
                  <a:moveTo>
                    <a:pt x="749973" y="8845982"/>
                  </a:moveTo>
                  <a:lnTo>
                    <a:pt x="746988" y="8831199"/>
                  </a:lnTo>
                  <a:lnTo>
                    <a:pt x="738847" y="8819134"/>
                  </a:lnTo>
                  <a:lnTo>
                    <a:pt x="726782" y="8810993"/>
                  </a:lnTo>
                  <a:lnTo>
                    <a:pt x="712000" y="8808009"/>
                  </a:lnTo>
                  <a:lnTo>
                    <a:pt x="697230" y="8810993"/>
                  </a:lnTo>
                  <a:lnTo>
                    <a:pt x="685165" y="8819134"/>
                  </a:lnTo>
                  <a:lnTo>
                    <a:pt x="677024" y="8831199"/>
                  </a:lnTo>
                  <a:lnTo>
                    <a:pt x="674039" y="8845982"/>
                  </a:lnTo>
                  <a:lnTo>
                    <a:pt x="677024" y="8860752"/>
                  </a:lnTo>
                  <a:lnTo>
                    <a:pt x="685165" y="8872817"/>
                  </a:lnTo>
                  <a:lnTo>
                    <a:pt x="697230" y="8880958"/>
                  </a:lnTo>
                  <a:lnTo>
                    <a:pt x="712000" y="8883942"/>
                  </a:lnTo>
                  <a:lnTo>
                    <a:pt x="726782" y="8880958"/>
                  </a:lnTo>
                  <a:lnTo>
                    <a:pt x="738847" y="8872817"/>
                  </a:lnTo>
                  <a:lnTo>
                    <a:pt x="746988" y="8860752"/>
                  </a:lnTo>
                  <a:lnTo>
                    <a:pt x="749973" y="8845982"/>
                  </a:lnTo>
                  <a:close/>
                </a:path>
                <a:path w="18131790" h="8884285">
                  <a:moveTo>
                    <a:pt x="749973" y="8619693"/>
                  </a:moveTo>
                  <a:lnTo>
                    <a:pt x="746988" y="8604910"/>
                  </a:lnTo>
                  <a:lnTo>
                    <a:pt x="738847" y="8592845"/>
                  </a:lnTo>
                  <a:lnTo>
                    <a:pt x="726782" y="8584705"/>
                  </a:lnTo>
                  <a:lnTo>
                    <a:pt x="712000" y="8581720"/>
                  </a:lnTo>
                  <a:lnTo>
                    <a:pt x="697230" y="8584705"/>
                  </a:lnTo>
                  <a:lnTo>
                    <a:pt x="685165" y="8592845"/>
                  </a:lnTo>
                  <a:lnTo>
                    <a:pt x="677024" y="8604910"/>
                  </a:lnTo>
                  <a:lnTo>
                    <a:pt x="674039" y="8619693"/>
                  </a:lnTo>
                  <a:lnTo>
                    <a:pt x="677024" y="8634463"/>
                  </a:lnTo>
                  <a:lnTo>
                    <a:pt x="685165" y="8646528"/>
                  </a:lnTo>
                  <a:lnTo>
                    <a:pt x="697230" y="8654669"/>
                  </a:lnTo>
                  <a:lnTo>
                    <a:pt x="712000" y="8657653"/>
                  </a:lnTo>
                  <a:lnTo>
                    <a:pt x="726782" y="8654669"/>
                  </a:lnTo>
                  <a:lnTo>
                    <a:pt x="738847" y="8646528"/>
                  </a:lnTo>
                  <a:lnTo>
                    <a:pt x="746988" y="8634463"/>
                  </a:lnTo>
                  <a:lnTo>
                    <a:pt x="749973" y="8619693"/>
                  </a:lnTo>
                  <a:close/>
                </a:path>
                <a:path w="18131790" h="8884285">
                  <a:moveTo>
                    <a:pt x="749973" y="8393392"/>
                  </a:moveTo>
                  <a:lnTo>
                    <a:pt x="746988" y="8378622"/>
                  </a:lnTo>
                  <a:lnTo>
                    <a:pt x="738847" y="8366557"/>
                  </a:lnTo>
                  <a:lnTo>
                    <a:pt x="726782" y="8358416"/>
                  </a:lnTo>
                  <a:lnTo>
                    <a:pt x="712000" y="8355431"/>
                  </a:lnTo>
                  <a:lnTo>
                    <a:pt x="697230" y="8358416"/>
                  </a:lnTo>
                  <a:lnTo>
                    <a:pt x="685165" y="8366557"/>
                  </a:lnTo>
                  <a:lnTo>
                    <a:pt x="677024" y="8378622"/>
                  </a:lnTo>
                  <a:lnTo>
                    <a:pt x="674039" y="8393392"/>
                  </a:lnTo>
                  <a:lnTo>
                    <a:pt x="677024" y="8408175"/>
                  </a:lnTo>
                  <a:lnTo>
                    <a:pt x="685165" y="8420240"/>
                  </a:lnTo>
                  <a:lnTo>
                    <a:pt x="697230" y="8428380"/>
                  </a:lnTo>
                  <a:lnTo>
                    <a:pt x="712000" y="8431365"/>
                  </a:lnTo>
                  <a:lnTo>
                    <a:pt x="726782" y="8428380"/>
                  </a:lnTo>
                  <a:lnTo>
                    <a:pt x="738847" y="8420240"/>
                  </a:lnTo>
                  <a:lnTo>
                    <a:pt x="746988" y="8408175"/>
                  </a:lnTo>
                  <a:lnTo>
                    <a:pt x="749973" y="8393392"/>
                  </a:lnTo>
                  <a:close/>
                </a:path>
                <a:path w="18131790" h="8884285">
                  <a:moveTo>
                    <a:pt x="749973" y="8167103"/>
                  </a:moveTo>
                  <a:lnTo>
                    <a:pt x="746988" y="8152333"/>
                  </a:lnTo>
                  <a:lnTo>
                    <a:pt x="738847" y="8140255"/>
                  </a:lnTo>
                  <a:lnTo>
                    <a:pt x="726782" y="8132127"/>
                  </a:lnTo>
                  <a:lnTo>
                    <a:pt x="712000" y="8129143"/>
                  </a:lnTo>
                  <a:lnTo>
                    <a:pt x="697230" y="8132127"/>
                  </a:lnTo>
                  <a:lnTo>
                    <a:pt x="685165" y="8140255"/>
                  </a:lnTo>
                  <a:lnTo>
                    <a:pt x="677024" y="8152333"/>
                  </a:lnTo>
                  <a:lnTo>
                    <a:pt x="674039" y="8167103"/>
                  </a:lnTo>
                  <a:lnTo>
                    <a:pt x="677024" y="8181886"/>
                  </a:lnTo>
                  <a:lnTo>
                    <a:pt x="685165" y="8193951"/>
                  </a:lnTo>
                  <a:lnTo>
                    <a:pt x="697230" y="8202092"/>
                  </a:lnTo>
                  <a:lnTo>
                    <a:pt x="712000" y="8205076"/>
                  </a:lnTo>
                  <a:lnTo>
                    <a:pt x="726782" y="8202092"/>
                  </a:lnTo>
                  <a:lnTo>
                    <a:pt x="738847" y="8193951"/>
                  </a:lnTo>
                  <a:lnTo>
                    <a:pt x="746988" y="8181886"/>
                  </a:lnTo>
                  <a:lnTo>
                    <a:pt x="749973" y="8167103"/>
                  </a:lnTo>
                  <a:close/>
                </a:path>
                <a:path w="18131790" h="8884285">
                  <a:moveTo>
                    <a:pt x="749973" y="7940815"/>
                  </a:moveTo>
                  <a:lnTo>
                    <a:pt x="746988" y="7926044"/>
                  </a:lnTo>
                  <a:lnTo>
                    <a:pt x="738847" y="7913967"/>
                  </a:lnTo>
                  <a:lnTo>
                    <a:pt x="726782" y="7905839"/>
                  </a:lnTo>
                  <a:lnTo>
                    <a:pt x="712000" y="7902854"/>
                  </a:lnTo>
                  <a:lnTo>
                    <a:pt x="697230" y="7905839"/>
                  </a:lnTo>
                  <a:lnTo>
                    <a:pt x="685165" y="7913967"/>
                  </a:lnTo>
                  <a:lnTo>
                    <a:pt x="677024" y="7926044"/>
                  </a:lnTo>
                  <a:lnTo>
                    <a:pt x="674039" y="7940815"/>
                  </a:lnTo>
                  <a:lnTo>
                    <a:pt x="677024" y="7955597"/>
                  </a:lnTo>
                  <a:lnTo>
                    <a:pt x="685165" y="7967662"/>
                  </a:lnTo>
                  <a:lnTo>
                    <a:pt x="697230" y="7975803"/>
                  </a:lnTo>
                  <a:lnTo>
                    <a:pt x="712000" y="7978788"/>
                  </a:lnTo>
                  <a:lnTo>
                    <a:pt x="726782" y="7975803"/>
                  </a:lnTo>
                  <a:lnTo>
                    <a:pt x="738847" y="7967662"/>
                  </a:lnTo>
                  <a:lnTo>
                    <a:pt x="746988" y="7955597"/>
                  </a:lnTo>
                  <a:lnTo>
                    <a:pt x="749973" y="7940815"/>
                  </a:lnTo>
                  <a:close/>
                </a:path>
                <a:path w="18131790" h="8884285">
                  <a:moveTo>
                    <a:pt x="749973" y="7710246"/>
                  </a:moveTo>
                  <a:lnTo>
                    <a:pt x="746988" y="7695476"/>
                  </a:lnTo>
                  <a:lnTo>
                    <a:pt x="738847" y="7683398"/>
                  </a:lnTo>
                  <a:lnTo>
                    <a:pt x="726782" y="7675270"/>
                  </a:lnTo>
                  <a:lnTo>
                    <a:pt x="712000" y="7672286"/>
                  </a:lnTo>
                  <a:lnTo>
                    <a:pt x="697230" y="7675270"/>
                  </a:lnTo>
                  <a:lnTo>
                    <a:pt x="685165" y="7683398"/>
                  </a:lnTo>
                  <a:lnTo>
                    <a:pt x="677024" y="7695476"/>
                  </a:lnTo>
                  <a:lnTo>
                    <a:pt x="674039" y="7710246"/>
                  </a:lnTo>
                  <a:lnTo>
                    <a:pt x="677024" y="7725029"/>
                  </a:lnTo>
                  <a:lnTo>
                    <a:pt x="685165" y="7737094"/>
                  </a:lnTo>
                  <a:lnTo>
                    <a:pt x="697230" y="7745235"/>
                  </a:lnTo>
                  <a:lnTo>
                    <a:pt x="712000" y="7748219"/>
                  </a:lnTo>
                  <a:lnTo>
                    <a:pt x="726782" y="7745235"/>
                  </a:lnTo>
                  <a:lnTo>
                    <a:pt x="738847" y="7737094"/>
                  </a:lnTo>
                  <a:lnTo>
                    <a:pt x="746988" y="7725029"/>
                  </a:lnTo>
                  <a:lnTo>
                    <a:pt x="749973" y="7710246"/>
                  </a:lnTo>
                  <a:close/>
                </a:path>
                <a:path w="18131790" h="8884285">
                  <a:moveTo>
                    <a:pt x="749973" y="7483957"/>
                  </a:moveTo>
                  <a:lnTo>
                    <a:pt x="746988" y="7469175"/>
                  </a:lnTo>
                  <a:lnTo>
                    <a:pt x="738847" y="7457110"/>
                  </a:lnTo>
                  <a:lnTo>
                    <a:pt x="726782" y="7448982"/>
                  </a:lnTo>
                  <a:lnTo>
                    <a:pt x="712000" y="7445997"/>
                  </a:lnTo>
                  <a:lnTo>
                    <a:pt x="697230" y="7448982"/>
                  </a:lnTo>
                  <a:lnTo>
                    <a:pt x="685165" y="7457110"/>
                  </a:lnTo>
                  <a:lnTo>
                    <a:pt x="677024" y="7469175"/>
                  </a:lnTo>
                  <a:lnTo>
                    <a:pt x="674039" y="7483957"/>
                  </a:lnTo>
                  <a:lnTo>
                    <a:pt x="677024" y="7498740"/>
                  </a:lnTo>
                  <a:lnTo>
                    <a:pt x="685165" y="7510805"/>
                  </a:lnTo>
                  <a:lnTo>
                    <a:pt x="697230" y="7518946"/>
                  </a:lnTo>
                  <a:lnTo>
                    <a:pt x="712000" y="7521918"/>
                  </a:lnTo>
                  <a:lnTo>
                    <a:pt x="726782" y="7518946"/>
                  </a:lnTo>
                  <a:lnTo>
                    <a:pt x="738847" y="7510805"/>
                  </a:lnTo>
                  <a:lnTo>
                    <a:pt x="746988" y="7498740"/>
                  </a:lnTo>
                  <a:lnTo>
                    <a:pt x="749973" y="7483957"/>
                  </a:lnTo>
                  <a:close/>
                </a:path>
                <a:path w="18131790" h="8884285">
                  <a:moveTo>
                    <a:pt x="749973" y="7257669"/>
                  </a:moveTo>
                  <a:lnTo>
                    <a:pt x="746988" y="7242886"/>
                  </a:lnTo>
                  <a:lnTo>
                    <a:pt x="738847" y="7230821"/>
                  </a:lnTo>
                  <a:lnTo>
                    <a:pt x="726782" y="7222680"/>
                  </a:lnTo>
                  <a:lnTo>
                    <a:pt x="712000" y="7219696"/>
                  </a:lnTo>
                  <a:lnTo>
                    <a:pt x="697230" y="7222680"/>
                  </a:lnTo>
                  <a:lnTo>
                    <a:pt x="685165" y="7230821"/>
                  </a:lnTo>
                  <a:lnTo>
                    <a:pt x="677024" y="7242886"/>
                  </a:lnTo>
                  <a:lnTo>
                    <a:pt x="674039" y="7257669"/>
                  </a:lnTo>
                  <a:lnTo>
                    <a:pt x="677024" y="7272452"/>
                  </a:lnTo>
                  <a:lnTo>
                    <a:pt x="685165" y="7284517"/>
                  </a:lnTo>
                  <a:lnTo>
                    <a:pt x="697230" y="7292645"/>
                  </a:lnTo>
                  <a:lnTo>
                    <a:pt x="712000" y="7295629"/>
                  </a:lnTo>
                  <a:lnTo>
                    <a:pt x="726782" y="7292645"/>
                  </a:lnTo>
                  <a:lnTo>
                    <a:pt x="738847" y="7284517"/>
                  </a:lnTo>
                  <a:lnTo>
                    <a:pt x="746988" y="7272452"/>
                  </a:lnTo>
                  <a:lnTo>
                    <a:pt x="749973" y="7257669"/>
                  </a:lnTo>
                  <a:close/>
                </a:path>
                <a:path w="18131790" h="8884285">
                  <a:moveTo>
                    <a:pt x="749973" y="7031380"/>
                  </a:moveTo>
                  <a:lnTo>
                    <a:pt x="746988" y="7016597"/>
                  </a:lnTo>
                  <a:lnTo>
                    <a:pt x="738847" y="7004532"/>
                  </a:lnTo>
                  <a:lnTo>
                    <a:pt x="726782" y="6996392"/>
                  </a:lnTo>
                  <a:lnTo>
                    <a:pt x="712000" y="6993407"/>
                  </a:lnTo>
                  <a:lnTo>
                    <a:pt x="697230" y="6996392"/>
                  </a:lnTo>
                  <a:lnTo>
                    <a:pt x="685165" y="7004532"/>
                  </a:lnTo>
                  <a:lnTo>
                    <a:pt x="677024" y="7016597"/>
                  </a:lnTo>
                  <a:lnTo>
                    <a:pt x="674039" y="7031380"/>
                  </a:lnTo>
                  <a:lnTo>
                    <a:pt x="677024" y="7046150"/>
                  </a:lnTo>
                  <a:lnTo>
                    <a:pt x="685165" y="7058228"/>
                  </a:lnTo>
                  <a:lnTo>
                    <a:pt x="697230" y="7066356"/>
                  </a:lnTo>
                  <a:lnTo>
                    <a:pt x="712000" y="7069341"/>
                  </a:lnTo>
                  <a:lnTo>
                    <a:pt x="726782" y="7066356"/>
                  </a:lnTo>
                  <a:lnTo>
                    <a:pt x="738847" y="7058228"/>
                  </a:lnTo>
                  <a:lnTo>
                    <a:pt x="746988" y="7046150"/>
                  </a:lnTo>
                  <a:lnTo>
                    <a:pt x="749973" y="7031380"/>
                  </a:lnTo>
                  <a:close/>
                </a:path>
                <a:path w="18131790" h="8884285">
                  <a:moveTo>
                    <a:pt x="749973" y="6805092"/>
                  </a:moveTo>
                  <a:lnTo>
                    <a:pt x="746988" y="6790309"/>
                  </a:lnTo>
                  <a:lnTo>
                    <a:pt x="738847" y="6778244"/>
                  </a:lnTo>
                  <a:lnTo>
                    <a:pt x="726782" y="6770103"/>
                  </a:lnTo>
                  <a:lnTo>
                    <a:pt x="712000" y="6767119"/>
                  </a:lnTo>
                  <a:lnTo>
                    <a:pt x="697230" y="6770103"/>
                  </a:lnTo>
                  <a:lnTo>
                    <a:pt x="685165" y="6778244"/>
                  </a:lnTo>
                  <a:lnTo>
                    <a:pt x="677024" y="6790309"/>
                  </a:lnTo>
                  <a:lnTo>
                    <a:pt x="674039" y="6805092"/>
                  </a:lnTo>
                  <a:lnTo>
                    <a:pt x="677024" y="6819862"/>
                  </a:lnTo>
                  <a:lnTo>
                    <a:pt x="685165" y="6831939"/>
                  </a:lnTo>
                  <a:lnTo>
                    <a:pt x="697230" y="6840067"/>
                  </a:lnTo>
                  <a:lnTo>
                    <a:pt x="712000" y="6843052"/>
                  </a:lnTo>
                  <a:lnTo>
                    <a:pt x="726782" y="6840067"/>
                  </a:lnTo>
                  <a:lnTo>
                    <a:pt x="738847" y="6831939"/>
                  </a:lnTo>
                  <a:lnTo>
                    <a:pt x="746988" y="6819862"/>
                  </a:lnTo>
                  <a:lnTo>
                    <a:pt x="749973" y="6805092"/>
                  </a:lnTo>
                  <a:close/>
                </a:path>
                <a:path w="18131790" h="8884285">
                  <a:moveTo>
                    <a:pt x="749973" y="6578803"/>
                  </a:moveTo>
                  <a:lnTo>
                    <a:pt x="746988" y="6564020"/>
                  </a:lnTo>
                  <a:lnTo>
                    <a:pt x="738847" y="6551955"/>
                  </a:lnTo>
                  <a:lnTo>
                    <a:pt x="726782" y="6543815"/>
                  </a:lnTo>
                  <a:lnTo>
                    <a:pt x="712000" y="6540830"/>
                  </a:lnTo>
                  <a:lnTo>
                    <a:pt x="697230" y="6543815"/>
                  </a:lnTo>
                  <a:lnTo>
                    <a:pt x="685165" y="6551955"/>
                  </a:lnTo>
                  <a:lnTo>
                    <a:pt x="677024" y="6564020"/>
                  </a:lnTo>
                  <a:lnTo>
                    <a:pt x="674039" y="6578803"/>
                  </a:lnTo>
                  <a:lnTo>
                    <a:pt x="677024" y="6593573"/>
                  </a:lnTo>
                  <a:lnTo>
                    <a:pt x="685165" y="6605638"/>
                  </a:lnTo>
                  <a:lnTo>
                    <a:pt x="697230" y="6613779"/>
                  </a:lnTo>
                  <a:lnTo>
                    <a:pt x="712000" y="6616763"/>
                  </a:lnTo>
                  <a:lnTo>
                    <a:pt x="726782" y="6613779"/>
                  </a:lnTo>
                  <a:lnTo>
                    <a:pt x="738847" y="6605638"/>
                  </a:lnTo>
                  <a:lnTo>
                    <a:pt x="746988" y="6593573"/>
                  </a:lnTo>
                  <a:lnTo>
                    <a:pt x="749973" y="6578803"/>
                  </a:lnTo>
                  <a:close/>
                </a:path>
                <a:path w="18131790" h="8884285">
                  <a:moveTo>
                    <a:pt x="749973" y="6352502"/>
                  </a:moveTo>
                  <a:lnTo>
                    <a:pt x="746988" y="6337732"/>
                  </a:lnTo>
                  <a:lnTo>
                    <a:pt x="738847" y="6325667"/>
                  </a:lnTo>
                  <a:lnTo>
                    <a:pt x="726782" y="6317526"/>
                  </a:lnTo>
                  <a:lnTo>
                    <a:pt x="712000" y="6314541"/>
                  </a:lnTo>
                  <a:lnTo>
                    <a:pt x="697230" y="6317526"/>
                  </a:lnTo>
                  <a:lnTo>
                    <a:pt x="685165" y="6325667"/>
                  </a:lnTo>
                  <a:lnTo>
                    <a:pt x="677024" y="6337732"/>
                  </a:lnTo>
                  <a:lnTo>
                    <a:pt x="674039" y="6352502"/>
                  </a:lnTo>
                  <a:lnTo>
                    <a:pt x="677024" y="6367285"/>
                  </a:lnTo>
                  <a:lnTo>
                    <a:pt x="685165" y="6379350"/>
                  </a:lnTo>
                  <a:lnTo>
                    <a:pt x="697230" y="6387490"/>
                  </a:lnTo>
                  <a:lnTo>
                    <a:pt x="712000" y="6390475"/>
                  </a:lnTo>
                  <a:lnTo>
                    <a:pt x="726782" y="6387490"/>
                  </a:lnTo>
                  <a:lnTo>
                    <a:pt x="738847" y="6379350"/>
                  </a:lnTo>
                  <a:lnTo>
                    <a:pt x="746988" y="6367285"/>
                  </a:lnTo>
                  <a:lnTo>
                    <a:pt x="749973" y="6352502"/>
                  </a:lnTo>
                  <a:close/>
                </a:path>
                <a:path w="18131790" h="8884285">
                  <a:moveTo>
                    <a:pt x="976223" y="8845982"/>
                  </a:moveTo>
                  <a:lnTo>
                    <a:pt x="973251" y="8831199"/>
                  </a:lnTo>
                  <a:lnTo>
                    <a:pt x="965111" y="8819134"/>
                  </a:lnTo>
                  <a:lnTo>
                    <a:pt x="953046" y="8810993"/>
                  </a:lnTo>
                  <a:lnTo>
                    <a:pt x="938263" y="8808009"/>
                  </a:lnTo>
                  <a:lnTo>
                    <a:pt x="923493" y="8810993"/>
                  </a:lnTo>
                  <a:lnTo>
                    <a:pt x="911428" y="8819134"/>
                  </a:lnTo>
                  <a:lnTo>
                    <a:pt x="903287" y="8831199"/>
                  </a:lnTo>
                  <a:lnTo>
                    <a:pt x="900303" y="8845982"/>
                  </a:lnTo>
                  <a:lnTo>
                    <a:pt x="903287" y="8860752"/>
                  </a:lnTo>
                  <a:lnTo>
                    <a:pt x="911428" y="8872817"/>
                  </a:lnTo>
                  <a:lnTo>
                    <a:pt x="923493" y="8880958"/>
                  </a:lnTo>
                  <a:lnTo>
                    <a:pt x="938263" y="8883942"/>
                  </a:lnTo>
                  <a:lnTo>
                    <a:pt x="953046" y="8880958"/>
                  </a:lnTo>
                  <a:lnTo>
                    <a:pt x="965111" y="8872817"/>
                  </a:lnTo>
                  <a:lnTo>
                    <a:pt x="973239" y="8860752"/>
                  </a:lnTo>
                  <a:lnTo>
                    <a:pt x="976223" y="8845982"/>
                  </a:lnTo>
                  <a:close/>
                </a:path>
                <a:path w="18131790" h="8884285">
                  <a:moveTo>
                    <a:pt x="976223" y="8619693"/>
                  </a:moveTo>
                  <a:lnTo>
                    <a:pt x="973251" y="8604910"/>
                  </a:lnTo>
                  <a:lnTo>
                    <a:pt x="965111" y="8592845"/>
                  </a:lnTo>
                  <a:lnTo>
                    <a:pt x="953046" y="8584705"/>
                  </a:lnTo>
                  <a:lnTo>
                    <a:pt x="938263" y="8581720"/>
                  </a:lnTo>
                  <a:lnTo>
                    <a:pt x="923493" y="8584705"/>
                  </a:lnTo>
                  <a:lnTo>
                    <a:pt x="911428" y="8592845"/>
                  </a:lnTo>
                  <a:lnTo>
                    <a:pt x="903287" y="8604910"/>
                  </a:lnTo>
                  <a:lnTo>
                    <a:pt x="900303" y="8619693"/>
                  </a:lnTo>
                  <a:lnTo>
                    <a:pt x="903287" y="8634463"/>
                  </a:lnTo>
                  <a:lnTo>
                    <a:pt x="911428" y="8646528"/>
                  </a:lnTo>
                  <a:lnTo>
                    <a:pt x="923493" y="8654669"/>
                  </a:lnTo>
                  <a:lnTo>
                    <a:pt x="938263" y="8657653"/>
                  </a:lnTo>
                  <a:lnTo>
                    <a:pt x="953046" y="8654669"/>
                  </a:lnTo>
                  <a:lnTo>
                    <a:pt x="965111" y="8646528"/>
                  </a:lnTo>
                  <a:lnTo>
                    <a:pt x="973239" y="8634463"/>
                  </a:lnTo>
                  <a:lnTo>
                    <a:pt x="976223" y="8619693"/>
                  </a:lnTo>
                  <a:close/>
                </a:path>
                <a:path w="18131790" h="8884285">
                  <a:moveTo>
                    <a:pt x="976223" y="8393392"/>
                  </a:moveTo>
                  <a:lnTo>
                    <a:pt x="973251" y="8378622"/>
                  </a:lnTo>
                  <a:lnTo>
                    <a:pt x="965111" y="8366557"/>
                  </a:lnTo>
                  <a:lnTo>
                    <a:pt x="953046" y="8358416"/>
                  </a:lnTo>
                  <a:lnTo>
                    <a:pt x="938263" y="8355431"/>
                  </a:lnTo>
                  <a:lnTo>
                    <a:pt x="923493" y="8358416"/>
                  </a:lnTo>
                  <a:lnTo>
                    <a:pt x="911428" y="8366557"/>
                  </a:lnTo>
                  <a:lnTo>
                    <a:pt x="903287" y="8378622"/>
                  </a:lnTo>
                  <a:lnTo>
                    <a:pt x="900303" y="8393392"/>
                  </a:lnTo>
                  <a:lnTo>
                    <a:pt x="903287" y="8408175"/>
                  </a:lnTo>
                  <a:lnTo>
                    <a:pt x="911428" y="8420240"/>
                  </a:lnTo>
                  <a:lnTo>
                    <a:pt x="923493" y="8428380"/>
                  </a:lnTo>
                  <a:lnTo>
                    <a:pt x="938263" y="8431365"/>
                  </a:lnTo>
                  <a:lnTo>
                    <a:pt x="953046" y="8428380"/>
                  </a:lnTo>
                  <a:lnTo>
                    <a:pt x="965111" y="8420240"/>
                  </a:lnTo>
                  <a:lnTo>
                    <a:pt x="973239" y="8408175"/>
                  </a:lnTo>
                  <a:lnTo>
                    <a:pt x="976223" y="8393392"/>
                  </a:lnTo>
                  <a:close/>
                </a:path>
                <a:path w="18131790" h="8884285">
                  <a:moveTo>
                    <a:pt x="976223" y="8167103"/>
                  </a:moveTo>
                  <a:lnTo>
                    <a:pt x="973251" y="8152333"/>
                  </a:lnTo>
                  <a:lnTo>
                    <a:pt x="965111" y="8140255"/>
                  </a:lnTo>
                  <a:lnTo>
                    <a:pt x="953046" y="8132127"/>
                  </a:lnTo>
                  <a:lnTo>
                    <a:pt x="938263" y="8129143"/>
                  </a:lnTo>
                  <a:lnTo>
                    <a:pt x="923493" y="8132127"/>
                  </a:lnTo>
                  <a:lnTo>
                    <a:pt x="911428" y="8140255"/>
                  </a:lnTo>
                  <a:lnTo>
                    <a:pt x="903287" y="8152333"/>
                  </a:lnTo>
                  <a:lnTo>
                    <a:pt x="900303" y="8167103"/>
                  </a:lnTo>
                  <a:lnTo>
                    <a:pt x="903287" y="8181886"/>
                  </a:lnTo>
                  <a:lnTo>
                    <a:pt x="911428" y="8193951"/>
                  </a:lnTo>
                  <a:lnTo>
                    <a:pt x="923493" y="8202092"/>
                  </a:lnTo>
                  <a:lnTo>
                    <a:pt x="938263" y="8205076"/>
                  </a:lnTo>
                  <a:lnTo>
                    <a:pt x="953046" y="8202092"/>
                  </a:lnTo>
                  <a:lnTo>
                    <a:pt x="965111" y="8193951"/>
                  </a:lnTo>
                  <a:lnTo>
                    <a:pt x="973239" y="8181886"/>
                  </a:lnTo>
                  <a:lnTo>
                    <a:pt x="976223" y="8167103"/>
                  </a:lnTo>
                  <a:close/>
                </a:path>
                <a:path w="18131790" h="8884285">
                  <a:moveTo>
                    <a:pt x="976223" y="7940815"/>
                  </a:moveTo>
                  <a:lnTo>
                    <a:pt x="973251" y="7926044"/>
                  </a:lnTo>
                  <a:lnTo>
                    <a:pt x="965111" y="7913967"/>
                  </a:lnTo>
                  <a:lnTo>
                    <a:pt x="953046" y="7905839"/>
                  </a:lnTo>
                  <a:lnTo>
                    <a:pt x="938263" y="7902854"/>
                  </a:lnTo>
                  <a:lnTo>
                    <a:pt x="923493" y="7905839"/>
                  </a:lnTo>
                  <a:lnTo>
                    <a:pt x="911428" y="7913967"/>
                  </a:lnTo>
                  <a:lnTo>
                    <a:pt x="903287" y="7926044"/>
                  </a:lnTo>
                  <a:lnTo>
                    <a:pt x="900303" y="7940815"/>
                  </a:lnTo>
                  <a:lnTo>
                    <a:pt x="903287" y="7955597"/>
                  </a:lnTo>
                  <a:lnTo>
                    <a:pt x="911428" y="7967662"/>
                  </a:lnTo>
                  <a:lnTo>
                    <a:pt x="923493" y="7975803"/>
                  </a:lnTo>
                  <a:lnTo>
                    <a:pt x="938263" y="7978788"/>
                  </a:lnTo>
                  <a:lnTo>
                    <a:pt x="953046" y="7975803"/>
                  </a:lnTo>
                  <a:lnTo>
                    <a:pt x="965111" y="7967662"/>
                  </a:lnTo>
                  <a:lnTo>
                    <a:pt x="973239" y="7955597"/>
                  </a:lnTo>
                  <a:lnTo>
                    <a:pt x="976223" y="7940815"/>
                  </a:lnTo>
                  <a:close/>
                </a:path>
                <a:path w="18131790" h="8884285">
                  <a:moveTo>
                    <a:pt x="976223" y="7710246"/>
                  </a:moveTo>
                  <a:lnTo>
                    <a:pt x="973251" y="7695476"/>
                  </a:lnTo>
                  <a:lnTo>
                    <a:pt x="965111" y="7683398"/>
                  </a:lnTo>
                  <a:lnTo>
                    <a:pt x="953046" y="7675270"/>
                  </a:lnTo>
                  <a:lnTo>
                    <a:pt x="938263" y="7672286"/>
                  </a:lnTo>
                  <a:lnTo>
                    <a:pt x="923493" y="7675270"/>
                  </a:lnTo>
                  <a:lnTo>
                    <a:pt x="911428" y="7683398"/>
                  </a:lnTo>
                  <a:lnTo>
                    <a:pt x="903287" y="7695476"/>
                  </a:lnTo>
                  <a:lnTo>
                    <a:pt x="900303" y="7710246"/>
                  </a:lnTo>
                  <a:lnTo>
                    <a:pt x="903287" y="7725029"/>
                  </a:lnTo>
                  <a:lnTo>
                    <a:pt x="911428" y="7737094"/>
                  </a:lnTo>
                  <a:lnTo>
                    <a:pt x="923493" y="7745235"/>
                  </a:lnTo>
                  <a:lnTo>
                    <a:pt x="938263" y="7748219"/>
                  </a:lnTo>
                  <a:lnTo>
                    <a:pt x="953046" y="7745235"/>
                  </a:lnTo>
                  <a:lnTo>
                    <a:pt x="965111" y="7737094"/>
                  </a:lnTo>
                  <a:lnTo>
                    <a:pt x="973239" y="7725029"/>
                  </a:lnTo>
                  <a:lnTo>
                    <a:pt x="976223" y="7710246"/>
                  </a:lnTo>
                  <a:close/>
                </a:path>
                <a:path w="18131790" h="8884285">
                  <a:moveTo>
                    <a:pt x="976223" y="7483957"/>
                  </a:moveTo>
                  <a:lnTo>
                    <a:pt x="973251" y="7469175"/>
                  </a:lnTo>
                  <a:lnTo>
                    <a:pt x="965111" y="7457110"/>
                  </a:lnTo>
                  <a:lnTo>
                    <a:pt x="953046" y="7448982"/>
                  </a:lnTo>
                  <a:lnTo>
                    <a:pt x="938263" y="7445997"/>
                  </a:lnTo>
                  <a:lnTo>
                    <a:pt x="923493" y="7448982"/>
                  </a:lnTo>
                  <a:lnTo>
                    <a:pt x="911428" y="7457110"/>
                  </a:lnTo>
                  <a:lnTo>
                    <a:pt x="903287" y="7469175"/>
                  </a:lnTo>
                  <a:lnTo>
                    <a:pt x="900303" y="7483957"/>
                  </a:lnTo>
                  <a:lnTo>
                    <a:pt x="903287" y="7498740"/>
                  </a:lnTo>
                  <a:lnTo>
                    <a:pt x="911428" y="7510805"/>
                  </a:lnTo>
                  <a:lnTo>
                    <a:pt x="923493" y="7518946"/>
                  </a:lnTo>
                  <a:lnTo>
                    <a:pt x="938263" y="7521918"/>
                  </a:lnTo>
                  <a:lnTo>
                    <a:pt x="953046" y="7518946"/>
                  </a:lnTo>
                  <a:lnTo>
                    <a:pt x="965111" y="7510805"/>
                  </a:lnTo>
                  <a:lnTo>
                    <a:pt x="973239" y="7498740"/>
                  </a:lnTo>
                  <a:lnTo>
                    <a:pt x="976223" y="7483957"/>
                  </a:lnTo>
                  <a:close/>
                </a:path>
                <a:path w="18131790" h="8884285">
                  <a:moveTo>
                    <a:pt x="976223" y="7257669"/>
                  </a:moveTo>
                  <a:lnTo>
                    <a:pt x="973251" y="7242886"/>
                  </a:lnTo>
                  <a:lnTo>
                    <a:pt x="965111" y="7230821"/>
                  </a:lnTo>
                  <a:lnTo>
                    <a:pt x="953046" y="7222680"/>
                  </a:lnTo>
                  <a:lnTo>
                    <a:pt x="938263" y="7219696"/>
                  </a:lnTo>
                  <a:lnTo>
                    <a:pt x="923493" y="7222680"/>
                  </a:lnTo>
                  <a:lnTo>
                    <a:pt x="911428" y="7230821"/>
                  </a:lnTo>
                  <a:lnTo>
                    <a:pt x="903287" y="7242886"/>
                  </a:lnTo>
                  <a:lnTo>
                    <a:pt x="900303" y="7257669"/>
                  </a:lnTo>
                  <a:lnTo>
                    <a:pt x="903287" y="7272452"/>
                  </a:lnTo>
                  <a:lnTo>
                    <a:pt x="911428" y="7284517"/>
                  </a:lnTo>
                  <a:lnTo>
                    <a:pt x="923493" y="7292645"/>
                  </a:lnTo>
                  <a:lnTo>
                    <a:pt x="938263" y="7295629"/>
                  </a:lnTo>
                  <a:lnTo>
                    <a:pt x="953046" y="7292645"/>
                  </a:lnTo>
                  <a:lnTo>
                    <a:pt x="965111" y="7284517"/>
                  </a:lnTo>
                  <a:lnTo>
                    <a:pt x="973239" y="7272452"/>
                  </a:lnTo>
                  <a:lnTo>
                    <a:pt x="976223" y="7257669"/>
                  </a:lnTo>
                  <a:close/>
                </a:path>
                <a:path w="18131790" h="8884285">
                  <a:moveTo>
                    <a:pt x="976223" y="7031380"/>
                  </a:moveTo>
                  <a:lnTo>
                    <a:pt x="973251" y="7016597"/>
                  </a:lnTo>
                  <a:lnTo>
                    <a:pt x="965111" y="7004532"/>
                  </a:lnTo>
                  <a:lnTo>
                    <a:pt x="953046" y="6996392"/>
                  </a:lnTo>
                  <a:lnTo>
                    <a:pt x="938263" y="6993407"/>
                  </a:lnTo>
                  <a:lnTo>
                    <a:pt x="923493" y="6996392"/>
                  </a:lnTo>
                  <a:lnTo>
                    <a:pt x="911428" y="7004532"/>
                  </a:lnTo>
                  <a:lnTo>
                    <a:pt x="903287" y="7016597"/>
                  </a:lnTo>
                  <a:lnTo>
                    <a:pt x="900303" y="7031380"/>
                  </a:lnTo>
                  <a:lnTo>
                    <a:pt x="903287" y="7046150"/>
                  </a:lnTo>
                  <a:lnTo>
                    <a:pt x="911428" y="7058228"/>
                  </a:lnTo>
                  <a:lnTo>
                    <a:pt x="923493" y="7066356"/>
                  </a:lnTo>
                  <a:lnTo>
                    <a:pt x="938263" y="7069341"/>
                  </a:lnTo>
                  <a:lnTo>
                    <a:pt x="953046" y="7066356"/>
                  </a:lnTo>
                  <a:lnTo>
                    <a:pt x="965111" y="7058228"/>
                  </a:lnTo>
                  <a:lnTo>
                    <a:pt x="973239" y="7046150"/>
                  </a:lnTo>
                  <a:lnTo>
                    <a:pt x="976223" y="7031380"/>
                  </a:lnTo>
                  <a:close/>
                </a:path>
                <a:path w="18131790" h="8884285">
                  <a:moveTo>
                    <a:pt x="976223" y="6805092"/>
                  </a:moveTo>
                  <a:lnTo>
                    <a:pt x="973251" y="6790309"/>
                  </a:lnTo>
                  <a:lnTo>
                    <a:pt x="965111" y="6778244"/>
                  </a:lnTo>
                  <a:lnTo>
                    <a:pt x="953046" y="6770103"/>
                  </a:lnTo>
                  <a:lnTo>
                    <a:pt x="938263" y="6767119"/>
                  </a:lnTo>
                  <a:lnTo>
                    <a:pt x="923493" y="6770103"/>
                  </a:lnTo>
                  <a:lnTo>
                    <a:pt x="911428" y="6778244"/>
                  </a:lnTo>
                  <a:lnTo>
                    <a:pt x="903287" y="6790309"/>
                  </a:lnTo>
                  <a:lnTo>
                    <a:pt x="900303" y="6805092"/>
                  </a:lnTo>
                  <a:lnTo>
                    <a:pt x="903287" y="6819862"/>
                  </a:lnTo>
                  <a:lnTo>
                    <a:pt x="911428" y="6831939"/>
                  </a:lnTo>
                  <a:lnTo>
                    <a:pt x="923493" y="6840067"/>
                  </a:lnTo>
                  <a:lnTo>
                    <a:pt x="938263" y="6843052"/>
                  </a:lnTo>
                  <a:lnTo>
                    <a:pt x="953046" y="6840067"/>
                  </a:lnTo>
                  <a:lnTo>
                    <a:pt x="965111" y="6831939"/>
                  </a:lnTo>
                  <a:lnTo>
                    <a:pt x="973239" y="6819862"/>
                  </a:lnTo>
                  <a:lnTo>
                    <a:pt x="976223" y="6805092"/>
                  </a:lnTo>
                  <a:close/>
                </a:path>
                <a:path w="18131790" h="8884285">
                  <a:moveTo>
                    <a:pt x="976223" y="6578803"/>
                  </a:moveTo>
                  <a:lnTo>
                    <a:pt x="973251" y="6564020"/>
                  </a:lnTo>
                  <a:lnTo>
                    <a:pt x="965111" y="6551955"/>
                  </a:lnTo>
                  <a:lnTo>
                    <a:pt x="953046" y="6543815"/>
                  </a:lnTo>
                  <a:lnTo>
                    <a:pt x="938263" y="6540830"/>
                  </a:lnTo>
                  <a:lnTo>
                    <a:pt x="923493" y="6543815"/>
                  </a:lnTo>
                  <a:lnTo>
                    <a:pt x="911428" y="6551955"/>
                  </a:lnTo>
                  <a:lnTo>
                    <a:pt x="903287" y="6564020"/>
                  </a:lnTo>
                  <a:lnTo>
                    <a:pt x="900303" y="6578803"/>
                  </a:lnTo>
                  <a:lnTo>
                    <a:pt x="903287" y="6593573"/>
                  </a:lnTo>
                  <a:lnTo>
                    <a:pt x="911428" y="6605638"/>
                  </a:lnTo>
                  <a:lnTo>
                    <a:pt x="923493" y="6613779"/>
                  </a:lnTo>
                  <a:lnTo>
                    <a:pt x="938263" y="6616763"/>
                  </a:lnTo>
                  <a:lnTo>
                    <a:pt x="953046" y="6613779"/>
                  </a:lnTo>
                  <a:lnTo>
                    <a:pt x="965111" y="6605638"/>
                  </a:lnTo>
                  <a:lnTo>
                    <a:pt x="973239" y="6593573"/>
                  </a:lnTo>
                  <a:lnTo>
                    <a:pt x="976223" y="6578803"/>
                  </a:lnTo>
                  <a:close/>
                </a:path>
                <a:path w="18131790" h="8884285">
                  <a:moveTo>
                    <a:pt x="976223" y="6352502"/>
                  </a:moveTo>
                  <a:lnTo>
                    <a:pt x="973251" y="6337732"/>
                  </a:lnTo>
                  <a:lnTo>
                    <a:pt x="965111" y="6325667"/>
                  </a:lnTo>
                  <a:lnTo>
                    <a:pt x="953046" y="6317526"/>
                  </a:lnTo>
                  <a:lnTo>
                    <a:pt x="938263" y="6314541"/>
                  </a:lnTo>
                  <a:lnTo>
                    <a:pt x="923493" y="6317526"/>
                  </a:lnTo>
                  <a:lnTo>
                    <a:pt x="911428" y="6325667"/>
                  </a:lnTo>
                  <a:lnTo>
                    <a:pt x="903287" y="6337732"/>
                  </a:lnTo>
                  <a:lnTo>
                    <a:pt x="900303" y="6352502"/>
                  </a:lnTo>
                  <a:lnTo>
                    <a:pt x="903287" y="6367285"/>
                  </a:lnTo>
                  <a:lnTo>
                    <a:pt x="911428" y="6379350"/>
                  </a:lnTo>
                  <a:lnTo>
                    <a:pt x="923493" y="6387490"/>
                  </a:lnTo>
                  <a:lnTo>
                    <a:pt x="938263" y="6390475"/>
                  </a:lnTo>
                  <a:lnTo>
                    <a:pt x="953046" y="6387490"/>
                  </a:lnTo>
                  <a:lnTo>
                    <a:pt x="965111" y="6379350"/>
                  </a:lnTo>
                  <a:lnTo>
                    <a:pt x="973239" y="6367285"/>
                  </a:lnTo>
                  <a:lnTo>
                    <a:pt x="976223" y="6352502"/>
                  </a:lnTo>
                  <a:close/>
                </a:path>
                <a:path w="18131790" h="8884285">
                  <a:moveTo>
                    <a:pt x="17230852" y="2531427"/>
                  </a:moveTo>
                  <a:lnTo>
                    <a:pt x="17227868" y="2516657"/>
                  </a:lnTo>
                  <a:lnTo>
                    <a:pt x="17219740" y="2504592"/>
                  </a:lnTo>
                  <a:lnTo>
                    <a:pt x="17207675" y="2496451"/>
                  </a:lnTo>
                  <a:lnTo>
                    <a:pt x="17192892" y="2493467"/>
                  </a:lnTo>
                  <a:lnTo>
                    <a:pt x="17178122" y="2496451"/>
                  </a:lnTo>
                  <a:lnTo>
                    <a:pt x="17166057" y="2504579"/>
                  </a:lnTo>
                  <a:lnTo>
                    <a:pt x="17157916" y="2516657"/>
                  </a:lnTo>
                  <a:lnTo>
                    <a:pt x="17154932" y="2531427"/>
                  </a:lnTo>
                  <a:lnTo>
                    <a:pt x="17157916" y="2546210"/>
                  </a:lnTo>
                  <a:lnTo>
                    <a:pt x="17166057" y="2558275"/>
                  </a:lnTo>
                  <a:lnTo>
                    <a:pt x="17178122" y="2566416"/>
                  </a:lnTo>
                  <a:lnTo>
                    <a:pt x="17192892" y="2569400"/>
                  </a:lnTo>
                  <a:lnTo>
                    <a:pt x="17207675" y="2566416"/>
                  </a:lnTo>
                  <a:lnTo>
                    <a:pt x="17219740" y="2558275"/>
                  </a:lnTo>
                  <a:lnTo>
                    <a:pt x="17227868" y="2546210"/>
                  </a:lnTo>
                  <a:lnTo>
                    <a:pt x="17230852" y="2531427"/>
                  </a:lnTo>
                  <a:close/>
                </a:path>
                <a:path w="18131790" h="8884285">
                  <a:moveTo>
                    <a:pt x="17230852" y="2305139"/>
                  </a:moveTo>
                  <a:lnTo>
                    <a:pt x="17227868" y="2290368"/>
                  </a:lnTo>
                  <a:lnTo>
                    <a:pt x="17219740" y="2278291"/>
                  </a:lnTo>
                  <a:lnTo>
                    <a:pt x="17207675" y="2270163"/>
                  </a:lnTo>
                  <a:lnTo>
                    <a:pt x="17192892" y="2267178"/>
                  </a:lnTo>
                  <a:lnTo>
                    <a:pt x="17178122" y="2270163"/>
                  </a:lnTo>
                  <a:lnTo>
                    <a:pt x="17166057" y="2278291"/>
                  </a:lnTo>
                  <a:lnTo>
                    <a:pt x="17157916" y="2290368"/>
                  </a:lnTo>
                  <a:lnTo>
                    <a:pt x="17154932" y="2305139"/>
                  </a:lnTo>
                  <a:lnTo>
                    <a:pt x="17157916" y="2319921"/>
                  </a:lnTo>
                  <a:lnTo>
                    <a:pt x="17166057" y="2331986"/>
                  </a:lnTo>
                  <a:lnTo>
                    <a:pt x="17178122" y="2340127"/>
                  </a:lnTo>
                  <a:lnTo>
                    <a:pt x="17192892" y="2343112"/>
                  </a:lnTo>
                  <a:lnTo>
                    <a:pt x="17207675" y="2340127"/>
                  </a:lnTo>
                  <a:lnTo>
                    <a:pt x="17219740" y="2331986"/>
                  </a:lnTo>
                  <a:lnTo>
                    <a:pt x="17227868" y="2319921"/>
                  </a:lnTo>
                  <a:lnTo>
                    <a:pt x="17230852" y="2305139"/>
                  </a:lnTo>
                  <a:close/>
                </a:path>
                <a:path w="18131790" h="8884285">
                  <a:moveTo>
                    <a:pt x="17230852" y="2078850"/>
                  </a:moveTo>
                  <a:lnTo>
                    <a:pt x="17227868" y="2064080"/>
                  </a:lnTo>
                  <a:lnTo>
                    <a:pt x="17219740" y="2052002"/>
                  </a:lnTo>
                  <a:lnTo>
                    <a:pt x="17207675" y="2043874"/>
                  </a:lnTo>
                  <a:lnTo>
                    <a:pt x="17192892" y="2040890"/>
                  </a:lnTo>
                  <a:lnTo>
                    <a:pt x="17178122" y="2043874"/>
                  </a:lnTo>
                  <a:lnTo>
                    <a:pt x="17166057" y="2052002"/>
                  </a:lnTo>
                  <a:lnTo>
                    <a:pt x="17157916" y="2064080"/>
                  </a:lnTo>
                  <a:lnTo>
                    <a:pt x="17154932" y="2078850"/>
                  </a:lnTo>
                  <a:lnTo>
                    <a:pt x="17157916" y="2093633"/>
                  </a:lnTo>
                  <a:lnTo>
                    <a:pt x="17166057" y="2105698"/>
                  </a:lnTo>
                  <a:lnTo>
                    <a:pt x="17178122" y="2113838"/>
                  </a:lnTo>
                  <a:lnTo>
                    <a:pt x="17192892" y="2116823"/>
                  </a:lnTo>
                  <a:lnTo>
                    <a:pt x="17207675" y="2113838"/>
                  </a:lnTo>
                  <a:lnTo>
                    <a:pt x="17219740" y="2105698"/>
                  </a:lnTo>
                  <a:lnTo>
                    <a:pt x="17227868" y="2093633"/>
                  </a:lnTo>
                  <a:lnTo>
                    <a:pt x="17230852" y="2078850"/>
                  </a:lnTo>
                  <a:close/>
                </a:path>
                <a:path w="18131790" h="8884285">
                  <a:moveTo>
                    <a:pt x="17230852" y="1852561"/>
                  </a:moveTo>
                  <a:lnTo>
                    <a:pt x="17227868" y="1837778"/>
                  </a:lnTo>
                  <a:lnTo>
                    <a:pt x="17219740" y="1825713"/>
                  </a:lnTo>
                  <a:lnTo>
                    <a:pt x="17207675" y="1817585"/>
                  </a:lnTo>
                  <a:lnTo>
                    <a:pt x="17192892" y="1814601"/>
                  </a:lnTo>
                  <a:lnTo>
                    <a:pt x="17178122" y="1817585"/>
                  </a:lnTo>
                  <a:lnTo>
                    <a:pt x="17166057" y="1825713"/>
                  </a:lnTo>
                  <a:lnTo>
                    <a:pt x="17157916" y="1837778"/>
                  </a:lnTo>
                  <a:lnTo>
                    <a:pt x="17154932" y="1852561"/>
                  </a:lnTo>
                  <a:lnTo>
                    <a:pt x="17157916" y="1867344"/>
                  </a:lnTo>
                  <a:lnTo>
                    <a:pt x="17166057" y="1879409"/>
                  </a:lnTo>
                  <a:lnTo>
                    <a:pt x="17178122" y="1887550"/>
                  </a:lnTo>
                  <a:lnTo>
                    <a:pt x="17192892" y="1890534"/>
                  </a:lnTo>
                  <a:lnTo>
                    <a:pt x="17207675" y="1887550"/>
                  </a:lnTo>
                  <a:lnTo>
                    <a:pt x="17219740" y="1879409"/>
                  </a:lnTo>
                  <a:lnTo>
                    <a:pt x="17227868" y="1867344"/>
                  </a:lnTo>
                  <a:lnTo>
                    <a:pt x="17230852" y="1852561"/>
                  </a:lnTo>
                  <a:close/>
                </a:path>
                <a:path w="18131790" h="8884285">
                  <a:moveTo>
                    <a:pt x="17230852" y="1626273"/>
                  </a:moveTo>
                  <a:lnTo>
                    <a:pt x="17227868" y="1611490"/>
                  </a:lnTo>
                  <a:lnTo>
                    <a:pt x="17219740" y="1599425"/>
                  </a:lnTo>
                  <a:lnTo>
                    <a:pt x="17207675" y="1591284"/>
                  </a:lnTo>
                  <a:lnTo>
                    <a:pt x="17192892" y="1588312"/>
                  </a:lnTo>
                  <a:lnTo>
                    <a:pt x="17178122" y="1591284"/>
                  </a:lnTo>
                  <a:lnTo>
                    <a:pt x="17166057" y="1599425"/>
                  </a:lnTo>
                  <a:lnTo>
                    <a:pt x="17157916" y="1611490"/>
                  </a:lnTo>
                  <a:lnTo>
                    <a:pt x="17154932" y="1626273"/>
                  </a:lnTo>
                  <a:lnTo>
                    <a:pt x="17157916" y="1641055"/>
                  </a:lnTo>
                  <a:lnTo>
                    <a:pt x="17166057" y="1653120"/>
                  </a:lnTo>
                  <a:lnTo>
                    <a:pt x="17178122" y="1661248"/>
                  </a:lnTo>
                  <a:lnTo>
                    <a:pt x="17192892" y="1664233"/>
                  </a:lnTo>
                  <a:lnTo>
                    <a:pt x="17207675" y="1661248"/>
                  </a:lnTo>
                  <a:lnTo>
                    <a:pt x="17219740" y="1653120"/>
                  </a:lnTo>
                  <a:lnTo>
                    <a:pt x="17227868" y="1641055"/>
                  </a:lnTo>
                  <a:lnTo>
                    <a:pt x="17230852" y="1626273"/>
                  </a:lnTo>
                  <a:close/>
                </a:path>
                <a:path w="18131790" h="8884285">
                  <a:moveTo>
                    <a:pt x="17230852" y="1395704"/>
                  </a:moveTo>
                  <a:lnTo>
                    <a:pt x="17227868" y="1380921"/>
                  </a:lnTo>
                  <a:lnTo>
                    <a:pt x="17219740" y="1368856"/>
                  </a:lnTo>
                  <a:lnTo>
                    <a:pt x="17207675" y="1360716"/>
                  </a:lnTo>
                  <a:lnTo>
                    <a:pt x="17192892" y="1357731"/>
                  </a:lnTo>
                  <a:lnTo>
                    <a:pt x="17178122" y="1360716"/>
                  </a:lnTo>
                  <a:lnTo>
                    <a:pt x="17166057" y="1368856"/>
                  </a:lnTo>
                  <a:lnTo>
                    <a:pt x="17157916" y="1380921"/>
                  </a:lnTo>
                  <a:lnTo>
                    <a:pt x="17154932" y="1395704"/>
                  </a:lnTo>
                  <a:lnTo>
                    <a:pt x="17157916" y="1410487"/>
                  </a:lnTo>
                  <a:lnTo>
                    <a:pt x="17166057" y="1422552"/>
                  </a:lnTo>
                  <a:lnTo>
                    <a:pt x="17178122" y="1430680"/>
                  </a:lnTo>
                  <a:lnTo>
                    <a:pt x="17192892" y="1433664"/>
                  </a:lnTo>
                  <a:lnTo>
                    <a:pt x="17207675" y="1430680"/>
                  </a:lnTo>
                  <a:lnTo>
                    <a:pt x="17219740" y="1422552"/>
                  </a:lnTo>
                  <a:lnTo>
                    <a:pt x="17227868" y="1410487"/>
                  </a:lnTo>
                  <a:lnTo>
                    <a:pt x="17230852" y="1395704"/>
                  </a:lnTo>
                  <a:close/>
                </a:path>
                <a:path w="18131790" h="8884285">
                  <a:moveTo>
                    <a:pt x="17230852" y="1169416"/>
                  </a:moveTo>
                  <a:lnTo>
                    <a:pt x="17227868" y="1154633"/>
                  </a:lnTo>
                  <a:lnTo>
                    <a:pt x="17219740" y="1142568"/>
                  </a:lnTo>
                  <a:lnTo>
                    <a:pt x="17207675" y="1134427"/>
                  </a:lnTo>
                  <a:lnTo>
                    <a:pt x="17192892" y="1131443"/>
                  </a:lnTo>
                  <a:lnTo>
                    <a:pt x="17178122" y="1134427"/>
                  </a:lnTo>
                  <a:lnTo>
                    <a:pt x="17166057" y="1142568"/>
                  </a:lnTo>
                  <a:lnTo>
                    <a:pt x="17157916" y="1154633"/>
                  </a:lnTo>
                  <a:lnTo>
                    <a:pt x="17154932" y="1169416"/>
                  </a:lnTo>
                  <a:lnTo>
                    <a:pt x="17157916" y="1184186"/>
                  </a:lnTo>
                  <a:lnTo>
                    <a:pt x="17166057" y="1196263"/>
                  </a:lnTo>
                  <a:lnTo>
                    <a:pt x="17178122" y="1204391"/>
                  </a:lnTo>
                  <a:lnTo>
                    <a:pt x="17192892" y="1207376"/>
                  </a:lnTo>
                  <a:lnTo>
                    <a:pt x="17207675" y="1204391"/>
                  </a:lnTo>
                  <a:lnTo>
                    <a:pt x="17219740" y="1196263"/>
                  </a:lnTo>
                  <a:lnTo>
                    <a:pt x="17227868" y="1184186"/>
                  </a:lnTo>
                  <a:lnTo>
                    <a:pt x="17230852" y="1169416"/>
                  </a:lnTo>
                  <a:close/>
                </a:path>
                <a:path w="18131790" h="8884285">
                  <a:moveTo>
                    <a:pt x="17230852" y="943127"/>
                  </a:moveTo>
                  <a:lnTo>
                    <a:pt x="17227868" y="928344"/>
                  </a:lnTo>
                  <a:lnTo>
                    <a:pt x="17219740" y="916279"/>
                  </a:lnTo>
                  <a:lnTo>
                    <a:pt x="17207675" y="908138"/>
                  </a:lnTo>
                  <a:lnTo>
                    <a:pt x="17192892" y="905154"/>
                  </a:lnTo>
                  <a:lnTo>
                    <a:pt x="17178122" y="908138"/>
                  </a:lnTo>
                  <a:lnTo>
                    <a:pt x="17166057" y="916279"/>
                  </a:lnTo>
                  <a:lnTo>
                    <a:pt x="17157916" y="928344"/>
                  </a:lnTo>
                  <a:lnTo>
                    <a:pt x="17154932" y="943127"/>
                  </a:lnTo>
                  <a:lnTo>
                    <a:pt x="17157916" y="957897"/>
                  </a:lnTo>
                  <a:lnTo>
                    <a:pt x="17166057" y="969975"/>
                  </a:lnTo>
                  <a:lnTo>
                    <a:pt x="17178122" y="978103"/>
                  </a:lnTo>
                  <a:lnTo>
                    <a:pt x="17192892" y="981087"/>
                  </a:lnTo>
                  <a:lnTo>
                    <a:pt x="17207675" y="978103"/>
                  </a:lnTo>
                  <a:lnTo>
                    <a:pt x="17219740" y="969975"/>
                  </a:lnTo>
                  <a:lnTo>
                    <a:pt x="17227868" y="957897"/>
                  </a:lnTo>
                  <a:lnTo>
                    <a:pt x="17230852" y="943127"/>
                  </a:lnTo>
                  <a:close/>
                </a:path>
                <a:path w="18131790" h="8884285">
                  <a:moveTo>
                    <a:pt x="17230852" y="716838"/>
                  </a:moveTo>
                  <a:lnTo>
                    <a:pt x="17227868" y="702056"/>
                  </a:lnTo>
                  <a:lnTo>
                    <a:pt x="17219740" y="689991"/>
                  </a:lnTo>
                  <a:lnTo>
                    <a:pt x="17207675" y="681850"/>
                  </a:lnTo>
                  <a:lnTo>
                    <a:pt x="17192892" y="678865"/>
                  </a:lnTo>
                  <a:lnTo>
                    <a:pt x="17178122" y="681850"/>
                  </a:lnTo>
                  <a:lnTo>
                    <a:pt x="17166057" y="689991"/>
                  </a:lnTo>
                  <a:lnTo>
                    <a:pt x="17157916" y="702056"/>
                  </a:lnTo>
                  <a:lnTo>
                    <a:pt x="17154932" y="716838"/>
                  </a:lnTo>
                  <a:lnTo>
                    <a:pt x="17157916" y="731608"/>
                  </a:lnTo>
                  <a:lnTo>
                    <a:pt x="17166057" y="743673"/>
                  </a:lnTo>
                  <a:lnTo>
                    <a:pt x="17178122" y="751814"/>
                  </a:lnTo>
                  <a:lnTo>
                    <a:pt x="17192892" y="754799"/>
                  </a:lnTo>
                  <a:lnTo>
                    <a:pt x="17207675" y="751814"/>
                  </a:lnTo>
                  <a:lnTo>
                    <a:pt x="17219740" y="743673"/>
                  </a:lnTo>
                  <a:lnTo>
                    <a:pt x="17227868" y="731608"/>
                  </a:lnTo>
                  <a:lnTo>
                    <a:pt x="17230852" y="716838"/>
                  </a:lnTo>
                  <a:close/>
                </a:path>
                <a:path w="18131790" h="8884285">
                  <a:moveTo>
                    <a:pt x="17230852" y="490537"/>
                  </a:moveTo>
                  <a:lnTo>
                    <a:pt x="17227868" y="475767"/>
                  </a:lnTo>
                  <a:lnTo>
                    <a:pt x="17219740" y="463702"/>
                  </a:lnTo>
                  <a:lnTo>
                    <a:pt x="17207675" y="455561"/>
                  </a:lnTo>
                  <a:lnTo>
                    <a:pt x="17192892" y="452577"/>
                  </a:lnTo>
                  <a:lnTo>
                    <a:pt x="17178122" y="455561"/>
                  </a:lnTo>
                  <a:lnTo>
                    <a:pt x="17166057" y="463702"/>
                  </a:lnTo>
                  <a:lnTo>
                    <a:pt x="17157916" y="475767"/>
                  </a:lnTo>
                  <a:lnTo>
                    <a:pt x="17154932" y="490537"/>
                  </a:lnTo>
                  <a:lnTo>
                    <a:pt x="17157916" y="505320"/>
                  </a:lnTo>
                  <a:lnTo>
                    <a:pt x="17166057" y="517385"/>
                  </a:lnTo>
                  <a:lnTo>
                    <a:pt x="17178122" y="525526"/>
                  </a:lnTo>
                  <a:lnTo>
                    <a:pt x="17192892" y="528510"/>
                  </a:lnTo>
                  <a:lnTo>
                    <a:pt x="17207675" y="525526"/>
                  </a:lnTo>
                  <a:lnTo>
                    <a:pt x="17219740" y="517385"/>
                  </a:lnTo>
                  <a:lnTo>
                    <a:pt x="17227868" y="505320"/>
                  </a:lnTo>
                  <a:lnTo>
                    <a:pt x="17230852" y="490537"/>
                  </a:lnTo>
                  <a:close/>
                </a:path>
                <a:path w="18131790" h="8884285">
                  <a:moveTo>
                    <a:pt x="17230852" y="264248"/>
                  </a:moveTo>
                  <a:lnTo>
                    <a:pt x="17227868" y="249478"/>
                  </a:lnTo>
                  <a:lnTo>
                    <a:pt x="17219740" y="237413"/>
                  </a:lnTo>
                  <a:lnTo>
                    <a:pt x="17207675" y="229273"/>
                  </a:lnTo>
                  <a:lnTo>
                    <a:pt x="17192892" y="226288"/>
                  </a:lnTo>
                  <a:lnTo>
                    <a:pt x="17178122" y="229273"/>
                  </a:lnTo>
                  <a:lnTo>
                    <a:pt x="17166057" y="237401"/>
                  </a:lnTo>
                  <a:lnTo>
                    <a:pt x="17157916" y="249478"/>
                  </a:lnTo>
                  <a:lnTo>
                    <a:pt x="17154932" y="264248"/>
                  </a:lnTo>
                  <a:lnTo>
                    <a:pt x="17157916" y="279031"/>
                  </a:lnTo>
                  <a:lnTo>
                    <a:pt x="17166057" y="291096"/>
                  </a:lnTo>
                  <a:lnTo>
                    <a:pt x="17178122" y="299237"/>
                  </a:lnTo>
                  <a:lnTo>
                    <a:pt x="17192892" y="302221"/>
                  </a:lnTo>
                  <a:lnTo>
                    <a:pt x="17207675" y="299237"/>
                  </a:lnTo>
                  <a:lnTo>
                    <a:pt x="17219740" y="291096"/>
                  </a:lnTo>
                  <a:lnTo>
                    <a:pt x="17227868" y="279031"/>
                  </a:lnTo>
                  <a:lnTo>
                    <a:pt x="17230852" y="264248"/>
                  </a:lnTo>
                  <a:close/>
                </a:path>
                <a:path w="18131790" h="8884285">
                  <a:moveTo>
                    <a:pt x="17230852" y="37960"/>
                  </a:moveTo>
                  <a:lnTo>
                    <a:pt x="17227868" y="23190"/>
                  </a:lnTo>
                  <a:lnTo>
                    <a:pt x="17219740" y="11112"/>
                  </a:lnTo>
                  <a:lnTo>
                    <a:pt x="17207675" y="2984"/>
                  </a:lnTo>
                  <a:lnTo>
                    <a:pt x="17192892" y="0"/>
                  </a:lnTo>
                  <a:lnTo>
                    <a:pt x="17178122" y="2984"/>
                  </a:lnTo>
                  <a:lnTo>
                    <a:pt x="17166057" y="11112"/>
                  </a:lnTo>
                  <a:lnTo>
                    <a:pt x="17157916" y="23190"/>
                  </a:lnTo>
                  <a:lnTo>
                    <a:pt x="17154932" y="37960"/>
                  </a:lnTo>
                  <a:lnTo>
                    <a:pt x="17157916" y="52743"/>
                  </a:lnTo>
                  <a:lnTo>
                    <a:pt x="17166057" y="64808"/>
                  </a:lnTo>
                  <a:lnTo>
                    <a:pt x="17178122" y="72948"/>
                  </a:lnTo>
                  <a:lnTo>
                    <a:pt x="17192892" y="75933"/>
                  </a:lnTo>
                  <a:lnTo>
                    <a:pt x="17207675" y="72948"/>
                  </a:lnTo>
                  <a:lnTo>
                    <a:pt x="17219740" y="64808"/>
                  </a:lnTo>
                  <a:lnTo>
                    <a:pt x="17227868" y="52743"/>
                  </a:lnTo>
                  <a:lnTo>
                    <a:pt x="17230852" y="37960"/>
                  </a:lnTo>
                  <a:close/>
                </a:path>
                <a:path w="18131790" h="8884285">
                  <a:moveTo>
                    <a:pt x="17457116" y="2531427"/>
                  </a:moveTo>
                  <a:lnTo>
                    <a:pt x="17454131" y="2516657"/>
                  </a:lnTo>
                  <a:lnTo>
                    <a:pt x="17446003" y="2504592"/>
                  </a:lnTo>
                  <a:lnTo>
                    <a:pt x="17433938" y="2496451"/>
                  </a:lnTo>
                  <a:lnTo>
                    <a:pt x="17419155" y="2493467"/>
                  </a:lnTo>
                  <a:lnTo>
                    <a:pt x="17404385" y="2496451"/>
                  </a:lnTo>
                  <a:lnTo>
                    <a:pt x="17392320" y="2504579"/>
                  </a:lnTo>
                  <a:lnTo>
                    <a:pt x="17384179" y="2516657"/>
                  </a:lnTo>
                  <a:lnTo>
                    <a:pt x="17381195" y="2531427"/>
                  </a:lnTo>
                  <a:lnTo>
                    <a:pt x="17384179" y="2546210"/>
                  </a:lnTo>
                  <a:lnTo>
                    <a:pt x="17392320" y="2558275"/>
                  </a:lnTo>
                  <a:lnTo>
                    <a:pt x="17404385" y="2566416"/>
                  </a:lnTo>
                  <a:lnTo>
                    <a:pt x="17419155" y="2569400"/>
                  </a:lnTo>
                  <a:lnTo>
                    <a:pt x="17433938" y="2566416"/>
                  </a:lnTo>
                  <a:lnTo>
                    <a:pt x="17446003" y="2558275"/>
                  </a:lnTo>
                  <a:lnTo>
                    <a:pt x="17454131" y="2546210"/>
                  </a:lnTo>
                  <a:lnTo>
                    <a:pt x="17457116" y="2531427"/>
                  </a:lnTo>
                  <a:close/>
                </a:path>
                <a:path w="18131790" h="8884285">
                  <a:moveTo>
                    <a:pt x="17457116" y="2305139"/>
                  </a:moveTo>
                  <a:lnTo>
                    <a:pt x="17454131" y="2290368"/>
                  </a:lnTo>
                  <a:lnTo>
                    <a:pt x="17446003" y="2278291"/>
                  </a:lnTo>
                  <a:lnTo>
                    <a:pt x="17433938" y="2270163"/>
                  </a:lnTo>
                  <a:lnTo>
                    <a:pt x="17419155" y="2267178"/>
                  </a:lnTo>
                  <a:lnTo>
                    <a:pt x="17404385" y="2270163"/>
                  </a:lnTo>
                  <a:lnTo>
                    <a:pt x="17392307" y="2278291"/>
                  </a:lnTo>
                  <a:lnTo>
                    <a:pt x="17384179" y="2290368"/>
                  </a:lnTo>
                  <a:lnTo>
                    <a:pt x="17381195" y="2305139"/>
                  </a:lnTo>
                  <a:lnTo>
                    <a:pt x="17384179" y="2319921"/>
                  </a:lnTo>
                  <a:lnTo>
                    <a:pt x="17392320" y="2331986"/>
                  </a:lnTo>
                  <a:lnTo>
                    <a:pt x="17404385" y="2340127"/>
                  </a:lnTo>
                  <a:lnTo>
                    <a:pt x="17419155" y="2343112"/>
                  </a:lnTo>
                  <a:lnTo>
                    <a:pt x="17433938" y="2340127"/>
                  </a:lnTo>
                  <a:lnTo>
                    <a:pt x="17446003" y="2331986"/>
                  </a:lnTo>
                  <a:lnTo>
                    <a:pt x="17454131" y="2319921"/>
                  </a:lnTo>
                  <a:lnTo>
                    <a:pt x="17457116" y="2305139"/>
                  </a:lnTo>
                  <a:close/>
                </a:path>
                <a:path w="18131790" h="8884285">
                  <a:moveTo>
                    <a:pt x="17457116" y="2078850"/>
                  </a:moveTo>
                  <a:lnTo>
                    <a:pt x="17454131" y="2064080"/>
                  </a:lnTo>
                  <a:lnTo>
                    <a:pt x="17446003" y="2052002"/>
                  </a:lnTo>
                  <a:lnTo>
                    <a:pt x="17433938" y="2043874"/>
                  </a:lnTo>
                  <a:lnTo>
                    <a:pt x="17419155" y="2040890"/>
                  </a:lnTo>
                  <a:lnTo>
                    <a:pt x="17404385" y="2043874"/>
                  </a:lnTo>
                  <a:lnTo>
                    <a:pt x="17392320" y="2052002"/>
                  </a:lnTo>
                  <a:lnTo>
                    <a:pt x="17384179" y="2064080"/>
                  </a:lnTo>
                  <a:lnTo>
                    <a:pt x="17381195" y="2078850"/>
                  </a:lnTo>
                  <a:lnTo>
                    <a:pt x="17384179" y="2093633"/>
                  </a:lnTo>
                  <a:lnTo>
                    <a:pt x="17392320" y="2105698"/>
                  </a:lnTo>
                  <a:lnTo>
                    <a:pt x="17404385" y="2113838"/>
                  </a:lnTo>
                  <a:lnTo>
                    <a:pt x="17419155" y="2116823"/>
                  </a:lnTo>
                  <a:lnTo>
                    <a:pt x="17433938" y="2113838"/>
                  </a:lnTo>
                  <a:lnTo>
                    <a:pt x="17446003" y="2105698"/>
                  </a:lnTo>
                  <a:lnTo>
                    <a:pt x="17454131" y="2093633"/>
                  </a:lnTo>
                  <a:lnTo>
                    <a:pt x="17457116" y="2078850"/>
                  </a:lnTo>
                  <a:close/>
                </a:path>
                <a:path w="18131790" h="8884285">
                  <a:moveTo>
                    <a:pt x="17457116" y="1852561"/>
                  </a:moveTo>
                  <a:lnTo>
                    <a:pt x="17454131" y="1837778"/>
                  </a:lnTo>
                  <a:lnTo>
                    <a:pt x="17446003" y="1825713"/>
                  </a:lnTo>
                  <a:lnTo>
                    <a:pt x="17433938" y="1817585"/>
                  </a:lnTo>
                  <a:lnTo>
                    <a:pt x="17419155" y="1814601"/>
                  </a:lnTo>
                  <a:lnTo>
                    <a:pt x="17404385" y="1817585"/>
                  </a:lnTo>
                  <a:lnTo>
                    <a:pt x="17392320" y="1825713"/>
                  </a:lnTo>
                  <a:lnTo>
                    <a:pt x="17384179" y="1837778"/>
                  </a:lnTo>
                  <a:lnTo>
                    <a:pt x="17381195" y="1852561"/>
                  </a:lnTo>
                  <a:lnTo>
                    <a:pt x="17384179" y="1867344"/>
                  </a:lnTo>
                  <a:lnTo>
                    <a:pt x="17392320" y="1879409"/>
                  </a:lnTo>
                  <a:lnTo>
                    <a:pt x="17404385" y="1887550"/>
                  </a:lnTo>
                  <a:lnTo>
                    <a:pt x="17419155" y="1890534"/>
                  </a:lnTo>
                  <a:lnTo>
                    <a:pt x="17433938" y="1887550"/>
                  </a:lnTo>
                  <a:lnTo>
                    <a:pt x="17446003" y="1879409"/>
                  </a:lnTo>
                  <a:lnTo>
                    <a:pt x="17454131" y="1867344"/>
                  </a:lnTo>
                  <a:lnTo>
                    <a:pt x="17457116" y="1852561"/>
                  </a:lnTo>
                  <a:close/>
                </a:path>
                <a:path w="18131790" h="8884285">
                  <a:moveTo>
                    <a:pt x="17457116" y="1626273"/>
                  </a:moveTo>
                  <a:lnTo>
                    <a:pt x="17454131" y="1611490"/>
                  </a:lnTo>
                  <a:lnTo>
                    <a:pt x="17446003" y="1599425"/>
                  </a:lnTo>
                  <a:lnTo>
                    <a:pt x="17433938" y="1591284"/>
                  </a:lnTo>
                  <a:lnTo>
                    <a:pt x="17419155" y="1588312"/>
                  </a:lnTo>
                  <a:lnTo>
                    <a:pt x="17404385" y="1591284"/>
                  </a:lnTo>
                  <a:lnTo>
                    <a:pt x="17392307" y="1599425"/>
                  </a:lnTo>
                  <a:lnTo>
                    <a:pt x="17384179" y="1611490"/>
                  </a:lnTo>
                  <a:lnTo>
                    <a:pt x="17381195" y="1626273"/>
                  </a:lnTo>
                  <a:lnTo>
                    <a:pt x="17384179" y="1641055"/>
                  </a:lnTo>
                  <a:lnTo>
                    <a:pt x="17392320" y="1653120"/>
                  </a:lnTo>
                  <a:lnTo>
                    <a:pt x="17404385" y="1661248"/>
                  </a:lnTo>
                  <a:lnTo>
                    <a:pt x="17419155" y="1664233"/>
                  </a:lnTo>
                  <a:lnTo>
                    <a:pt x="17433938" y="1661248"/>
                  </a:lnTo>
                  <a:lnTo>
                    <a:pt x="17446003" y="1653120"/>
                  </a:lnTo>
                  <a:lnTo>
                    <a:pt x="17454131" y="1641055"/>
                  </a:lnTo>
                  <a:lnTo>
                    <a:pt x="17457116" y="1626273"/>
                  </a:lnTo>
                  <a:close/>
                </a:path>
                <a:path w="18131790" h="8884285">
                  <a:moveTo>
                    <a:pt x="17457116" y="1395704"/>
                  </a:moveTo>
                  <a:lnTo>
                    <a:pt x="17454131" y="1380921"/>
                  </a:lnTo>
                  <a:lnTo>
                    <a:pt x="17446003" y="1368856"/>
                  </a:lnTo>
                  <a:lnTo>
                    <a:pt x="17433938" y="1360716"/>
                  </a:lnTo>
                  <a:lnTo>
                    <a:pt x="17419155" y="1357731"/>
                  </a:lnTo>
                  <a:lnTo>
                    <a:pt x="17404385" y="1360716"/>
                  </a:lnTo>
                  <a:lnTo>
                    <a:pt x="17392307" y="1368856"/>
                  </a:lnTo>
                  <a:lnTo>
                    <a:pt x="17384179" y="1380921"/>
                  </a:lnTo>
                  <a:lnTo>
                    <a:pt x="17381195" y="1395704"/>
                  </a:lnTo>
                  <a:lnTo>
                    <a:pt x="17384179" y="1410487"/>
                  </a:lnTo>
                  <a:lnTo>
                    <a:pt x="17392320" y="1422552"/>
                  </a:lnTo>
                  <a:lnTo>
                    <a:pt x="17404385" y="1430680"/>
                  </a:lnTo>
                  <a:lnTo>
                    <a:pt x="17419155" y="1433664"/>
                  </a:lnTo>
                  <a:lnTo>
                    <a:pt x="17433938" y="1430680"/>
                  </a:lnTo>
                  <a:lnTo>
                    <a:pt x="17446003" y="1422552"/>
                  </a:lnTo>
                  <a:lnTo>
                    <a:pt x="17454131" y="1410487"/>
                  </a:lnTo>
                  <a:lnTo>
                    <a:pt x="17457116" y="1395704"/>
                  </a:lnTo>
                  <a:close/>
                </a:path>
                <a:path w="18131790" h="8884285">
                  <a:moveTo>
                    <a:pt x="17457116" y="1169416"/>
                  </a:moveTo>
                  <a:lnTo>
                    <a:pt x="17454131" y="1154633"/>
                  </a:lnTo>
                  <a:lnTo>
                    <a:pt x="17446003" y="1142568"/>
                  </a:lnTo>
                  <a:lnTo>
                    <a:pt x="17433938" y="1134427"/>
                  </a:lnTo>
                  <a:lnTo>
                    <a:pt x="17419155" y="1131443"/>
                  </a:lnTo>
                  <a:lnTo>
                    <a:pt x="17404385" y="1134427"/>
                  </a:lnTo>
                  <a:lnTo>
                    <a:pt x="17392307" y="1142568"/>
                  </a:lnTo>
                  <a:lnTo>
                    <a:pt x="17384179" y="1154633"/>
                  </a:lnTo>
                  <a:lnTo>
                    <a:pt x="17381195" y="1169416"/>
                  </a:lnTo>
                  <a:lnTo>
                    <a:pt x="17384179" y="1184186"/>
                  </a:lnTo>
                  <a:lnTo>
                    <a:pt x="17392307" y="1196263"/>
                  </a:lnTo>
                  <a:lnTo>
                    <a:pt x="17404385" y="1204391"/>
                  </a:lnTo>
                  <a:lnTo>
                    <a:pt x="17419155" y="1207376"/>
                  </a:lnTo>
                  <a:lnTo>
                    <a:pt x="17433938" y="1204391"/>
                  </a:lnTo>
                  <a:lnTo>
                    <a:pt x="17446003" y="1196263"/>
                  </a:lnTo>
                  <a:lnTo>
                    <a:pt x="17454131" y="1184186"/>
                  </a:lnTo>
                  <a:lnTo>
                    <a:pt x="17457116" y="1169416"/>
                  </a:lnTo>
                  <a:close/>
                </a:path>
                <a:path w="18131790" h="8884285">
                  <a:moveTo>
                    <a:pt x="17457116" y="943127"/>
                  </a:moveTo>
                  <a:lnTo>
                    <a:pt x="17454131" y="928344"/>
                  </a:lnTo>
                  <a:lnTo>
                    <a:pt x="17446003" y="916279"/>
                  </a:lnTo>
                  <a:lnTo>
                    <a:pt x="17433938" y="908138"/>
                  </a:lnTo>
                  <a:lnTo>
                    <a:pt x="17419155" y="905154"/>
                  </a:lnTo>
                  <a:lnTo>
                    <a:pt x="17404385" y="908138"/>
                  </a:lnTo>
                  <a:lnTo>
                    <a:pt x="17392307" y="916279"/>
                  </a:lnTo>
                  <a:lnTo>
                    <a:pt x="17384179" y="928344"/>
                  </a:lnTo>
                  <a:lnTo>
                    <a:pt x="17381195" y="943127"/>
                  </a:lnTo>
                  <a:lnTo>
                    <a:pt x="17384179" y="957897"/>
                  </a:lnTo>
                  <a:lnTo>
                    <a:pt x="17392320" y="969975"/>
                  </a:lnTo>
                  <a:lnTo>
                    <a:pt x="17404385" y="978103"/>
                  </a:lnTo>
                  <a:lnTo>
                    <a:pt x="17419155" y="981087"/>
                  </a:lnTo>
                  <a:lnTo>
                    <a:pt x="17433938" y="978103"/>
                  </a:lnTo>
                  <a:lnTo>
                    <a:pt x="17446003" y="969975"/>
                  </a:lnTo>
                  <a:lnTo>
                    <a:pt x="17454131" y="957897"/>
                  </a:lnTo>
                  <a:lnTo>
                    <a:pt x="17457116" y="943127"/>
                  </a:lnTo>
                  <a:close/>
                </a:path>
                <a:path w="18131790" h="8884285">
                  <a:moveTo>
                    <a:pt x="17457116" y="716838"/>
                  </a:moveTo>
                  <a:lnTo>
                    <a:pt x="17454131" y="702056"/>
                  </a:lnTo>
                  <a:lnTo>
                    <a:pt x="17446003" y="689991"/>
                  </a:lnTo>
                  <a:lnTo>
                    <a:pt x="17433938" y="681850"/>
                  </a:lnTo>
                  <a:lnTo>
                    <a:pt x="17419155" y="678865"/>
                  </a:lnTo>
                  <a:lnTo>
                    <a:pt x="17404385" y="681850"/>
                  </a:lnTo>
                  <a:lnTo>
                    <a:pt x="17392320" y="689991"/>
                  </a:lnTo>
                  <a:lnTo>
                    <a:pt x="17384179" y="702056"/>
                  </a:lnTo>
                  <a:lnTo>
                    <a:pt x="17381195" y="716838"/>
                  </a:lnTo>
                  <a:lnTo>
                    <a:pt x="17384179" y="731608"/>
                  </a:lnTo>
                  <a:lnTo>
                    <a:pt x="17392320" y="743673"/>
                  </a:lnTo>
                  <a:lnTo>
                    <a:pt x="17404385" y="751814"/>
                  </a:lnTo>
                  <a:lnTo>
                    <a:pt x="17419155" y="754799"/>
                  </a:lnTo>
                  <a:lnTo>
                    <a:pt x="17433938" y="751814"/>
                  </a:lnTo>
                  <a:lnTo>
                    <a:pt x="17446003" y="743673"/>
                  </a:lnTo>
                  <a:lnTo>
                    <a:pt x="17454131" y="731608"/>
                  </a:lnTo>
                  <a:lnTo>
                    <a:pt x="17457116" y="716838"/>
                  </a:lnTo>
                  <a:close/>
                </a:path>
                <a:path w="18131790" h="8884285">
                  <a:moveTo>
                    <a:pt x="17457116" y="490537"/>
                  </a:moveTo>
                  <a:lnTo>
                    <a:pt x="17454131" y="475767"/>
                  </a:lnTo>
                  <a:lnTo>
                    <a:pt x="17446003" y="463702"/>
                  </a:lnTo>
                  <a:lnTo>
                    <a:pt x="17433938" y="455561"/>
                  </a:lnTo>
                  <a:lnTo>
                    <a:pt x="17419155" y="452577"/>
                  </a:lnTo>
                  <a:lnTo>
                    <a:pt x="17404385" y="455561"/>
                  </a:lnTo>
                  <a:lnTo>
                    <a:pt x="17392307" y="463702"/>
                  </a:lnTo>
                  <a:lnTo>
                    <a:pt x="17384179" y="475767"/>
                  </a:lnTo>
                  <a:lnTo>
                    <a:pt x="17381195" y="490537"/>
                  </a:lnTo>
                  <a:lnTo>
                    <a:pt x="17384179" y="505320"/>
                  </a:lnTo>
                  <a:lnTo>
                    <a:pt x="17392320" y="517385"/>
                  </a:lnTo>
                  <a:lnTo>
                    <a:pt x="17404385" y="525526"/>
                  </a:lnTo>
                  <a:lnTo>
                    <a:pt x="17419155" y="528510"/>
                  </a:lnTo>
                  <a:lnTo>
                    <a:pt x="17433938" y="525526"/>
                  </a:lnTo>
                  <a:lnTo>
                    <a:pt x="17446003" y="517385"/>
                  </a:lnTo>
                  <a:lnTo>
                    <a:pt x="17454131" y="505320"/>
                  </a:lnTo>
                  <a:lnTo>
                    <a:pt x="17457116" y="490537"/>
                  </a:lnTo>
                  <a:close/>
                </a:path>
                <a:path w="18131790" h="8884285">
                  <a:moveTo>
                    <a:pt x="17457116" y="264248"/>
                  </a:moveTo>
                  <a:lnTo>
                    <a:pt x="17454131" y="249478"/>
                  </a:lnTo>
                  <a:lnTo>
                    <a:pt x="17446003" y="237413"/>
                  </a:lnTo>
                  <a:lnTo>
                    <a:pt x="17433938" y="229273"/>
                  </a:lnTo>
                  <a:lnTo>
                    <a:pt x="17419155" y="226288"/>
                  </a:lnTo>
                  <a:lnTo>
                    <a:pt x="17404385" y="229273"/>
                  </a:lnTo>
                  <a:lnTo>
                    <a:pt x="17392307" y="237401"/>
                  </a:lnTo>
                  <a:lnTo>
                    <a:pt x="17384179" y="249478"/>
                  </a:lnTo>
                  <a:lnTo>
                    <a:pt x="17381195" y="264248"/>
                  </a:lnTo>
                  <a:lnTo>
                    <a:pt x="17384179" y="279031"/>
                  </a:lnTo>
                  <a:lnTo>
                    <a:pt x="17392320" y="291096"/>
                  </a:lnTo>
                  <a:lnTo>
                    <a:pt x="17404385" y="299237"/>
                  </a:lnTo>
                  <a:lnTo>
                    <a:pt x="17419155" y="302221"/>
                  </a:lnTo>
                  <a:lnTo>
                    <a:pt x="17433938" y="299237"/>
                  </a:lnTo>
                  <a:lnTo>
                    <a:pt x="17446003" y="291096"/>
                  </a:lnTo>
                  <a:lnTo>
                    <a:pt x="17454131" y="279031"/>
                  </a:lnTo>
                  <a:lnTo>
                    <a:pt x="17457116" y="264248"/>
                  </a:lnTo>
                  <a:close/>
                </a:path>
                <a:path w="18131790" h="8884285">
                  <a:moveTo>
                    <a:pt x="17457116" y="37960"/>
                  </a:moveTo>
                  <a:lnTo>
                    <a:pt x="17454131" y="23190"/>
                  </a:lnTo>
                  <a:lnTo>
                    <a:pt x="17446003" y="11112"/>
                  </a:lnTo>
                  <a:lnTo>
                    <a:pt x="17433938" y="2984"/>
                  </a:lnTo>
                  <a:lnTo>
                    <a:pt x="17419155" y="0"/>
                  </a:lnTo>
                  <a:lnTo>
                    <a:pt x="17404385" y="2984"/>
                  </a:lnTo>
                  <a:lnTo>
                    <a:pt x="17392307" y="11112"/>
                  </a:lnTo>
                  <a:lnTo>
                    <a:pt x="17384179" y="23190"/>
                  </a:lnTo>
                  <a:lnTo>
                    <a:pt x="17381195" y="37960"/>
                  </a:lnTo>
                  <a:lnTo>
                    <a:pt x="17384179" y="52743"/>
                  </a:lnTo>
                  <a:lnTo>
                    <a:pt x="17392320" y="64808"/>
                  </a:lnTo>
                  <a:lnTo>
                    <a:pt x="17404385" y="72948"/>
                  </a:lnTo>
                  <a:lnTo>
                    <a:pt x="17419155" y="75933"/>
                  </a:lnTo>
                  <a:lnTo>
                    <a:pt x="17433938" y="72948"/>
                  </a:lnTo>
                  <a:lnTo>
                    <a:pt x="17446003" y="64808"/>
                  </a:lnTo>
                  <a:lnTo>
                    <a:pt x="17454131" y="52743"/>
                  </a:lnTo>
                  <a:lnTo>
                    <a:pt x="17457116" y="37960"/>
                  </a:lnTo>
                  <a:close/>
                </a:path>
                <a:path w="18131790" h="8884285">
                  <a:moveTo>
                    <a:pt x="17683379" y="2531427"/>
                  </a:moveTo>
                  <a:lnTo>
                    <a:pt x="17680394" y="2516657"/>
                  </a:lnTo>
                  <a:lnTo>
                    <a:pt x="17672266" y="2504592"/>
                  </a:lnTo>
                  <a:lnTo>
                    <a:pt x="17660189" y="2496451"/>
                  </a:lnTo>
                  <a:lnTo>
                    <a:pt x="17645418" y="2493467"/>
                  </a:lnTo>
                  <a:lnTo>
                    <a:pt x="17630648" y="2496451"/>
                  </a:lnTo>
                  <a:lnTo>
                    <a:pt x="17618571" y="2504579"/>
                  </a:lnTo>
                  <a:lnTo>
                    <a:pt x="17610443" y="2516657"/>
                  </a:lnTo>
                  <a:lnTo>
                    <a:pt x="17607458" y="2531427"/>
                  </a:lnTo>
                  <a:lnTo>
                    <a:pt x="17610443" y="2546210"/>
                  </a:lnTo>
                  <a:lnTo>
                    <a:pt x="17618571" y="2558275"/>
                  </a:lnTo>
                  <a:lnTo>
                    <a:pt x="17630636" y="2566416"/>
                  </a:lnTo>
                  <a:lnTo>
                    <a:pt x="17645418" y="2569400"/>
                  </a:lnTo>
                  <a:lnTo>
                    <a:pt x="17660189" y="2566416"/>
                  </a:lnTo>
                  <a:lnTo>
                    <a:pt x="17672266" y="2558275"/>
                  </a:lnTo>
                  <a:lnTo>
                    <a:pt x="17680394" y="2546210"/>
                  </a:lnTo>
                  <a:lnTo>
                    <a:pt x="17683379" y="2531427"/>
                  </a:lnTo>
                  <a:close/>
                </a:path>
                <a:path w="18131790" h="8884285">
                  <a:moveTo>
                    <a:pt x="17683379" y="2305139"/>
                  </a:moveTo>
                  <a:lnTo>
                    <a:pt x="17680394" y="2290368"/>
                  </a:lnTo>
                  <a:lnTo>
                    <a:pt x="17672266" y="2278291"/>
                  </a:lnTo>
                  <a:lnTo>
                    <a:pt x="17660189" y="2270163"/>
                  </a:lnTo>
                  <a:lnTo>
                    <a:pt x="17645418" y="2267178"/>
                  </a:lnTo>
                  <a:lnTo>
                    <a:pt x="17630636" y="2270163"/>
                  </a:lnTo>
                  <a:lnTo>
                    <a:pt x="17618571" y="2278291"/>
                  </a:lnTo>
                  <a:lnTo>
                    <a:pt x="17610443" y="2290368"/>
                  </a:lnTo>
                  <a:lnTo>
                    <a:pt x="17607458" y="2305139"/>
                  </a:lnTo>
                  <a:lnTo>
                    <a:pt x="17610443" y="2319921"/>
                  </a:lnTo>
                  <a:lnTo>
                    <a:pt x="17618571" y="2331986"/>
                  </a:lnTo>
                  <a:lnTo>
                    <a:pt x="17630636" y="2340127"/>
                  </a:lnTo>
                  <a:lnTo>
                    <a:pt x="17645418" y="2343112"/>
                  </a:lnTo>
                  <a:lnTo>
                    <a:pt x="17660189" y="2340127"/>
                  </a:lnTo>
                  <a:lnTo>
                    <a:pt x="17672266" y="2331986"/>
                  </a:lnTo>
                  <a:lnTo>
                    <a:pt x="17680394" y="2319921"/>
                  </a:lnTo>
                  <a:lnTo>
                    <a:pt x="17683379" y="2305139"/>
                  </a:lnTo>
                  <a:close/>
                </a:path>
                <a:path w="18131790" h="8884285">
                  <a:moveTo>
                    <a:pt x="17683379" y="2078850"/>
                  </a:moveTo>
                  <a:lnTo>
                    <a:pt x="17680394" y="2064080"/>
                  </a:lnTo>
                  <a:lnTo>
                    <a:pt x="17672266" y="2052002"/>
                  </a:lnTo>
                  <a:lnTo>
                    <a:pt x="17660189" y="2043874"/>
                  </a:lnTo>
                  <a:lnTo>
                    <a:pt x="17645418" y="2040890"/>
                  </a:lnTo>
                  <a:lnTo>
                    <a:pt x="17630648" y="2043874"/>
                  </a:lnTo>
                  <a:lnTo>
                    <a:pt x="17618571" y="2052002"/>
                  </a:lnTo>
                  <a:lnTo>
                    <a:pt x="17610443" y="2064080"/>
                  </a:lnTo>
                  <a:lnTo>
                    <a:pt x="17607458" y="2078850"/>
                  </a:lnTo>
                  <a:lnTo>
                    <a:pt x="17610443" y="2093633"/>
                  </a:lnTo>
                  <a:lnTo>
                    <a:pt x="17618571" y="2105698"/>
                  </a:lnTo>
                  <a:lnTo>
                    <a:pt x="17630636" y="2113838"/>
                  </a:lnTo>
                  <a:lnTo>
                    <a:pt x="17645418" y="2116823"/>
                  </a:lnTo>
                  <a:lnTo>
                    <a:pt x="17660189" y="2113838"/>
                  </a:lnTo>
                  <a:lnTo>
                    <a:pt x="17672266" y="2105698"/>
                  </a:lnTo>
                  <a:lnTo>
                    <a:pt x="17680394" y="2093633"/>
                  </a:lnTo>
                  <a:lnTo>
                    <a:pt x="17683379" y="2078850"/>
                  </a:lnTo>
                  <a:close/>
                </a:path>
                <a:path w="18131790" h="8884285">
                  <a:moveTo>
                    <a:pt x="17683379" y="1852561"/>
                  </a:moveTo>
                  <a:lnTo>
                    <a:pt x="17680394" y="1837778"/>
                  </a:lnTo>
                  <a:lnTo>
                    <a:pt x="17672266" y="1825713"/>
                  </a:lnTo>
                  <a:lnTo>
                    <a:pt x="17660189" y="1817585"/>
                  </a:lnTo>
                  <a:lnTo>
                    <a:pt x="17645418" y="1814601"/>
                  </a:lnTo>
                  <a:lnTo>
                    <a:pt x="17630648" y="1817585"/>
                  </a:lnTo>
                  <a:lnTo>
                    <a:pt x="17618571" y="1825713"/>
                  </a:lnTo>
                  <a:lnTo>
                    <a:pt x="17610443" y="1837778"/>
                  </a:lnTo>
                  <a:lnTo>
                    <a:pt x="17607458" y="1852561"/>
                  </a:lnTo>
                  <a:lnTo>
                    <a:pt x="17610443" y="1867344"/>
                  </a:lnTo>
                  <a:lnTo>
                    <a:pt x="17618571" y="1879409"/>
                  </a:lnTo>
                  <a:lnTo>
                    <a:pt x="17630636" y="1887550"/>
                  </a:lnTo>
                  <a:lnTo>
                    <a:pt x="17645418" y="1890534"/>
                  </a:lnTo>
                  <a:lnTo>
                    <a:pt x="17660189" y="1887550"/>
                  </a:lnTo>
                  <a:lnTo>
                    <a:pt x="17672266" y="1879409"/>
                  </a:lnTo>
                  <a:lnTo>
                    <a:pt x="17680394" y="1867344"/>
                  </a:lnTo>
                  <a:lnTo>
                    <a:pt x="17683379" y="1852561"/>
                  </a:lnTo>
                  <a:close/>
                </a:path>
                <a:path w="18131790" h="8884285">
                  <a:moveTo>
                    <a:pt x="17683379" y="1626273"/>
                  </a:moveTo>
                  <a:lnTo>
                    <a:pt x="17680394" y="1611490"/>
                  </a:lnTo>
                  <a:lnTo>
                    <a:pt x="17672266" y="1599425"/>
                  </a:lnTo>
                  <a:lnTo>
                    <a:pt x="17660189" y="1591284"/>
                  </a:lnTo>
                  <a:lnTo>
                    <a:pt x="17645418" y="1588312"/>
                  </a:lnTo>
                  <a:lnTo>
                    <a:pt x="17630636" y="1591284"/>
                  </a:lnTo>
                  <a:lnTo>
                    <a:pt x="17618571" y="1599425"/>
                  </a:lnTo>
                  <a:lnTo>
                    <a:pt x="17610443" y="1611490"/>
                  </a:lnTo>
                  <a:lnTo>
                    <a:pt x="17607458" y="1626273"/>
                  </a:lnTo>
                  <a:lnTo>
                    <a:pt x="17610443" y="1641055"/>
                  </a:lnTo>
                  <a:lnTo>
                    <a:pt x="17618571" y="1653120"/>
                  </a:lnTo>
                  <a:lnTo>
                    <a:pt x="17630636" y="1661248"/>
                  </a:lnTo>
                  <a:lnTo>
                    <a:pt x="17645418" y="1664233"/>
                  </a:lnTo>
                  <a:lnTo>
                    <a:pt x="17660189" y="1661248"/>
                  </a:lnTo>
                  <a:lnTo>
                    <a:pt x="17672266" y="1653120"/>
                  </a:lnTo>
                  <a:lnTo>
                    <a:pt x="17680394" y="1641055"/>
                  </a:lnTo>
                  <a:lnTo>
                    <a:pt x="17683379" y="1626273"/>
                  </a:lnTo>
                  <a:close/>
                </a:path>
                <a:path w="18131790" h="8884285">
                  <a:moveTo>
                    <a:pt x="17683379" y="1395704"/>
                  </a:moveTo>
                  <a:lnTo>
                    <a:pt x="17680394" y="1380921"/>
                  </a:lnTo>
                  <a:lnTo>
                    <a:pt x="17672266" y="1368856"/>
                  </a:lnTo>
                  <a:lnTo>
                    <a:pt x="17660189" y="1360716"/>
                  </a:lnTo>
                  <a:lnTo>
                    <a:pt x="17645418" y="1357731"/>
                  </a:lnTo>
                  <a:lnTo>
                    <a:pt x="17630636" y="1360716"/>
                  </a:lnTo>
                  <a:lnTo>
                    <a:pt x="17618571" y="1368856"/>
                  </a:lnTo>
                  <a:lnTo>
                    <a:pt x="17610443" y="1380921"/>
                  </a:lnTo>
                  <a:lnTo>
                    <a:pt x="17607458" y="1395704"/>
                  </a:lnTo>
                  <a:lnTo>
                    <a:pt x="17610443" y="1410487"/>
                  </a:lnTo>
                  <a:lnTo>
                    <a:pt x="17618571" y="1422552"/>
                  </a:lnTo>
                  <a:lnTo>
                    <a:pt x="17630636" y="1430680"/>
                  </a:lnTo>
                  <a:lnTo>
                    <a:pt x="17645418" y="1433664"/>
                  </a:lnTo>
                  <a:lnTo>
                    <a:pt x="17660189" y="1430680"/>
                  </a:lnTo>
                  <a:lnTo>
                    <a:pt x="17672266" y="1422552"/>
                  </a:lnTo>
                  <a:lnTo>
                    <a:pt x="17680394" y="1410487"/>
                  </a:lnTo>
                  <a:lnTo>
                    <a:pt x="17683379" y="1395704"/>
                  </a:lnTo>
                  <a:close/>
                </a:path>
                <a:path w="18131790" h="8884285">
                  <a:moveTo>
                    <a:pt x="17683379" y="1169416"/>
                  </a:moveTo>
                  <a:lnTo>
                    <a:pt x="17680394" y="1154633"/>
                  </a:lnTo>
                  <a:lnTo>
                    <a:pt x="17672266" y="1142568"/>
                  </a:lnTo>
                  <a:lnTo>
                    <a:pt x="17660189" y="1134427"/>
                  </a:lnTo>
                  <a:lnTo>
                    <a:pt x="17645418" y="1131443"/>
                  </a:lnTo>
                  <a:lnTo>
                    <a:pt x="17630636" y="1134427"/>
                  </a:lnTo>
                  <a:lnTo>
                    <a:pt x="17618571" y="1142568"/>
                  </a:lnTo>
                  <a:lnTo>
                    <a:pt x="17610443" y="1154633"/>
                  </a:lnTo>
                  <a:lnTo>
                    <a:pt x="17607458" y="1169416"/>
                  </a:lnTo>
                  <a:lnTo>
                    <a:pt x="17610443" y="1184186"/>
                  </a:lnTo>
                  <a:lnTo>
                    <a:pt x="17618571" y="1196263"/>
                  </a:lnTo>
                  <a:lnTo>
                    <a:pt x="17630636" y="1204391"/>
                  </a:lnTo>
                  <a:lnTo>
                    <a:pt x="17645418" y="1207376"/>
                  </a:lnTo>
                  <a:lnTo>
                    <a:pt x="17660189" y="1204391"/>
                  </a:lnTo>
                  <a:lnTo>
                    <a:pt x="17672266" y="1196263"/>
                  </a:lnTo>
                  <a:lnTo>
                    <a:pt x="17680394" y="1184186"/>
                  </a:lnTo>
                  <a:lnTo>
                    <a:pt x="17683379" y="1169416"/>
                  </a:lnTo>
                  <a:close/>
                </a:path>
                <a:path w="18131790" h="8884285">
                  <a:moveTo>
                    <a:pt x="17683379" y="943127"/>
                  </a:moveTo>
                  <a:lnTo>
                    <a:pt x="17680394" y="928344"/>
                  </a:lnTo>
                  <a:lnTo>
                    <a:pt x="17672266" y="916279"/>
                  </a:lnTo>
                  <a:lnTo>
                    <a:pt x="17660189" y="908138"/>
                  </a:lnTo>
                  <a:lnTo>
                    <a:pt x="17645418" y="905154"/>
                  </a:lnTo>
                  <a:lnTo>
                    <a:pt x="17630636" y="908138"/>
                  </a:lnTo>
                  <a:lnTo>
                    <a:pt x="17618571" y="916279"/>
                  </a:lnTo>
                  <a:lnTo>
                    <a:pt x="17610443" y="928344"/>
                  </a:lnTo>
                  <a:lnTo>
                    <a:pt x="17607458" y="943127"/>
                  </a:lnTo>
                  <a:lnTo>
                    <a:pt x="17610443" y="957897"/>
                  </a:lnTo>
                  <a:lnTo>
                    <a:pt x="17618571" y="969975"/>
                  </a:lnTo>
                  <a:lnTo>
                    <a:pt x="17630636" y="978103"/>
                  </a:lnTo>
                  <a:lnTo>
                    <a:pt x="17645418" y="981087"/>
                  </a:lnTo>
                  <a:lnTo>
                    <a:pt x="17660189" y="978103"/>
                  </a:lnTo>
                  <a:lnTo>
                    <a:pt x="17672266" y="969975"/>
                  </a:lnTo>
                  <a:lnTo>
                    <a:pt x="17680394" y="957897"/>
                  </a:lnTo>
                  <a:lnTo>
                    <a:pt x="17683379" y="943127"/>
                  </a:lnTo>
                  <a:close/>
                </a:path>
                <a:path w="18131790" h="8884285">
                  <a:moveTo>
                    <a:pt x="17683379" y="716838"/>
                  </a:moveTo>
                  <a:lnTo>
                    <a:pt x="17680394" y="702056"/>
                  </a:lnTo>
                  <a:lnTo>
                    <a:pt x="17672266" y="689991"/>
                  </a:lnTo>
                  <a:lnTo>
                    <a:pt x="17660189" y="681850"/>
                  </a:lnTo>
                  <a:lnTo>
                    <a:pt x="17645418" y="678865"/>
                  </a:lnTo>
                  <a:lnTo>
                    <a:pt x="17630648" y="681850"/>
                  </a:lnTo>
                  <a:lnTo>
                    <a:pt x="17618571" y="689991"/>
                  </a:lnTo>
                  <a:lnTo>
                    <a:pt x="17610443" y="702056"/>
                  </a:lnTo>
                  <a:lnTo>
                    <a:pt x="17607458" y="716838"/>
                  </a:lnTo>
                  <a:lnTo>
                    <a:pt x="17610443" y="731608"/>
                  </a:lnTo>
                  <a:lnTo>
                    <a:pt x="17618571" y="743673"/>
                  </a:lnTo>
                  <a:lnTo>
                    <a:pt x="17630636" y="751814"/>
                  </a:lnTo>
                  <a:lnTo>
                    <a:pt x="17645418" y="754799"/>
                  </a:lnTo>
                  <a:lnTo>
                    <a:pt x="17660189" y="751814"/>
                  </a:lnTo>
                  <a:lnTo>
                    <a:pt x="17672266" y="743673"/>
                  </a:lnTo>
                  <a:lnTo>
                    <a:pt x="17680394" y="731608"/>
                  </a:lnTo>
                  <a:lnTo>
                    <a:pt x="17683379" y="716838"/>
                  </a:lnTo>
                  <a:close/>
                </a:path>
                <a:path w="18131790" h="8884285">
                  <a:moveTo>
                    <a:pt x="17683379" y="490537"/>
                  </a:moveTo>
                  <a:lnTo>
                    <a:pt x="17680394" y="475767"/>
                  </a:lnTo>
                  <a:lnTo>
                    <a:pt x="17672266" y="463702"/>
                  </a:lnTo>
                  <a:lnTo>
                    <a:pt x="17660189" y="455561"/>
                  </a:lnTo>
                  <a:lnTo>
                    <a:pt x="17645418" y="452577"/>
                  </a:lnTo>
                  <a:lnTo>
                    <a:pt x="17630636" y="455561"/>
                  </a:lnTo>
                  <a:lnTo>
                    <a:pt x="17618571" y="463702"/>
                  </a:lnTo>
                  <a:lnTo>
                    <a:pt x="17610443" y="475767"/>
                  </a:lnTo>
                  <a:lnTo>
                    <a:pt x="17607458" y="490537"/>
                  </a:lnTo>
                  <a:lnTo>
                    <a:pt x="17610443" y="505320"/>
                  </a:lnTo>
                  <a:lnTo>
                    <a:pt x="17618571" y="517385"/>
                  </a:lnTo>
                  <a:lnTo>
                    <a:pt x="17630636" y="525526"/>
                  </a:lnTo>
                  <a:lnTo>
                    <a:pt x="17645418" y="528510"/>
                  </a:lnTo>
                  <a:lnTo>
                    <a:pt x="17660189" y="525526"/>
                  </a:lnTo>
                  <a:lnTo>
                    <a:pt x="17672266" y="517385"/>
                  </a:lnTo>
                  <a:lnTo>
                    <a:pt x="17680394" y="505320"/>
                  </a:lnTo>
                  <a:lnTo>
                    <a:pt x="17683379" y="490537"/>
                  </a:lnTo>
                  <a:close/>
                </a:path>
                <a:path w="18131790" h="8884285">
                  <a:moveTo>
                    <a:pt x="17683379" y="264248"/>
                  </a:moveTo>
                  <a:lnTo>
                    <a:pt x="17680394" y="249478"/>
                  </a:lnTo>
                  <a:lnTo>
                    <a:pt x="17672266" y="237413"/>
                  </a:lnTo>
                  <a:lnTo>
                    <a:pt x="17660189" y="229273"/>
                  </a:lnTo>
                  <a:lnTo>
                    <a:pt x="17645418" y="226288"/>
                  </a:lnTo>
                  <a:lnTo>
                    <a:pt x="17630636" y="229273"/>
                  </a:lnTo>
                  <a:lnTo>
                    <a:pt x="17618571" y="237401"/>
                  </a:lnTo>
                  <a:lnTo>
                    <a:pt x="17610443" y="249478"/>
                  </a:lnTo>
                  <a:lnTo>
                    <a:pt x="17607458" y="264248"/>
                  </a:lnTo>
                  <a:lnTo>
                    <a:pt x="17610443" y="279031"/>
                  </a:lnTo>
                  <a:lnTo>
                    <a:pt x="17618571" y="291096"/>
                  </a:lnTo>
                  <a:lnTo>
                    <a:pt x="17630636" y="299237"/>
                  </a:lnTo>
                  <a:lnTo>
                    <a:pt x="17645418" y="302221"/>
                  </a:lnTo>
                  <a:lnTo>
                    <a:pt x="17660189" y="299237"/>
                  </a:lnTo>
                  <a:lnTo>
                    <a:pt x="17672266" y="291096"/>
                  </a:lnTo>
                  <a:lnTo>
                    <a:pt x="17680394" y="279031"/>
                  </a:lnTo>
                  <a:lnTo>
                    <a:pt x="17683379" y="264248"/>
                  </a:lnTo>
                  <a:close/>
                </a:path>
                <a:path w="18131790" h="8884285">
                  <a:moveTo>
                    <a:pt x="17683379" y="37960"/>
                  </a:moveTo>
                  <a:lnTo>
                    <a:pt x="17680394" y="23190"/>
                  </a:lnTo>
                  <a:lnTo>
                    <a:pt x="17672266" y="11112"/>
                  </a:lnTo>
                  <a:lnTo>
                    <a:pt x="17660189" y="2984"/>
                  </a:lnTo>
                  <a:lnTo>
                    <a:pt x="17645418" y="0"/>
                  </a:lnTo>
                  <a:lnTo>
                    <a:pt x="17630636" y="2984"/>
                  </a:lnTo>
                  <a:lnTo>
                    <a:pt x="17618571" y="11112"/>
                  </a:lnTo>
                  <a:lnTo>
                    <a:pt x="17610443" y="23190"/>
                  </a:lnTo>
                  <a:lnTo>
                    <a:pt x="17607458" y="37960"/>
                  </a:lnTo>
                  <a:lnTo>
                    <a:pt x="17610443" y="52743"/>
                  </a:lnTo>
                  <a:lnTo>
                    <a:pt x="17618571" y="64808"/>
                  </a:lnTo>
                  <a:lnTo>
                    <a:pt x="17630636" y="72948"/>
                  </a:lnTo>
                  <a:lnTo>
                    <a:pt x="17645418" y="75933"/>
                  </a:lnTo>
                  <a:lnTo>
                    <a:pt x="17660189" y="72948"/>
                  </a:lnTo>
                  <a:lnTo>
                    <a:pt x="17672266" y="64808"/>
                  </a:lnTo>
                  <a:lnTo>
                    <a:pt x="17680394" y="52743"/>
                  </a:lnTo>
                  <a:lnTo>
                    <a:pt x="17683379" y="37960"/>
                  </a:lnTo>
                  <a:close/>
                </a:path>
                <a:path w="18131790" h="8884285">
                  <a:moveTo>
                    <a:pt x="17904905" y="2531427"/>
                  </a:moveTo>
                  <a:lnTo>
                    <a:pt x="17901920" y="2516657"/>
                  </a:lnTo>
                  <a:lnTo>
                    <a:pt x="17893780" y="2504592"/>
                  </a:lnTo>
                  <a:lnTo>
                    <a:pt x="17881715" y="2496451"/>
                  </a:lnTo>
                  <a:lnTo>
                    <a:pt x="17866945" y="2493467"/>
                  </a:lnTo>
                  <a:lnTo>
                    <a:pt x="17852162" y="2496451"/>
                  </a:lnTo>
                  <a:lnTo>
                    <a:pt x="17840097" y="2504579"/>
                  </a:lnTo>
                  <a:lnTo>
                    <a:pt x="17831969" y="2516657"/>
                  </a:lnTo>
                  <a:lnTo>
                    <a:pt x="17828984" y="2531427"/>
                  </a:lnTo>
                  <a:lnTo>
                    <a:pt x="17831969" y="2546210"/>
                  </a:lnTo>
                  <a:lnTo>
                    <a:pt x="17840097" y="2558275"/>
                  </a:lnTo>
                  <a:lnTo>
                    <a:pt x="17852162" y="2566416"/>
                  </a:lnTo>
                  <a:lnTo>
                    <a:pt x="17866945" y="2569400"/>
                  </a:lnTo>
                  <a:lnTo>
                    <a:pt x="17881715" y="2566416"/>
                  </a:lnTo>
                  <a:lnTo>
                    <a:pt x="17893780" y="2558275"/>
                  </a:lnTo>
                  <a:lnTo>
                    <a:pt x="17901920" y="2546210"/>
                  </a:lnTo>
                  <a:lnTo>
                    <a:pt x="17904905" y="2531427"/>
                  </a:lnTo>
                  <a:close/>
                </a:path>
                <a:path w="18131790" h="8884285">
                  <a:moveTo>
                    <a:pt x="17904905" y="2305139"/>
                  </a:moveTo>
                  <a:lnTo>
                    <a:pt x="17901920" y="2290368"/>
                  </a:lnTo>
                  <a:lnTo>
                    <a:pt x="17893780" y="2278291"/>
                  </a:lnTo>
                  <a:lnTo>
                    <a:pt x="17881715" y="2270163"/>
                  </a:lnTo>
                  <a:lnTo>
                    <a:pt x="17866945" y="2267178"/>
                  </a:lnTo>
                  <a:lnTo>
                    <a:pt x="17852162" y="2270163"/>
                  </a:lnTo>
                  <a:lnTo>
                    <a:pt x="17840097" y="2278291"/>
                  </a:lnTo>
                  <a:lnTo>
                    <a:pt x="17831969" y="2290368"/>
                  </a:lnTo>
                  <a:lnTo>
                    <a:pt x="17828984" y="2305139"/>
                  </a:lnTo>
                  <a:lnTo>
                    <a:pt x="17831969" y="2319921"/>
                  </a:lnTo>
                  <a:lnTo>
                    <a:pt x="17840097" y="2331986"/>
                  </a:lnTo>
                  <a:lnTo>
                    <a:pt x="17852162" y="2340127"/>
                  </a:lnTo>
                  <a:lnTo>
                    <a:pt x="17866945" y="2343112"/>
                  </a:lnTo>
                  <a:lnTo>
                    <a:pt x="17881715" y="2340127"/>
                  </a:lnTo>
                  <a:lnTo>
                    <a:pt x="17893780" y="2331986"/>
                  </a:lnTo>
                  <a:lnTo>
                    <a:pt x="17901920" y="2319921"/>
                  </a:lnTo>
                  <a:lnTo>
                    <a:pt x="17904905" y="2305139"/>
                  </a:lnTo>
                  <a:close/>
                </a:path>
                <a:path w="18131790" h="8884285">
                  <a:moveTo>
                    <a:pt x="17904905" y="2078850"/>
                  </a:moveTo>
                  <a:lnTo>
                    <a:pt x="17901920" y="2064080"/>
                  </a:lnTo>
                  <a:lnTo>
                    <a:pt x="17893780" y="2052002"/>
                  </a:lnTo>
                  <a:lnTo>
                    <a:pt x="17881715" y="2043874"/>
                  </a:lnTo>
                  <a:lnTo>
                    <a:pt x="17866945" y="2040890"/>
                  </a:lnTo>
                  <a:lnTo>
                    <a:pt x="17852162" y="2043874"/>
                  </a:lnTo>
                  <a:lnTo>
                    <a:pt x="17840097" y="2052002"/>
                  </a:lnTo>
                  <a:lnTo>
                    <a:pt x="17831969" y="2064080"/>
                  </a:lnTo>
                  <a:lnTo>
                    <a:pt x="17828984" y="2078850"/>
                  </a:lnTo>
                  <a:lnTo>
                    <a:pt x="17831969" y="2093633"/>
                  </a:lnTo>
                  <a:lnTo>
                    <a:pt x="17840097" y="2105698"/>
                  </a:lnTo>
                  <a:lnTo>
                    <a:pt x="17852162" y="2113838"/>
                  </a:lnTo>
                  <a:lnTo>
                    <a:pt x="17866945" y="2116823"/>
                  </a:lnTo>
                  <a:lnTo>
                    <a:pt x="17881715" y="2113838"/>
                  </a:lnTo>
                  <a:lnTo>
                    <a:pt x="17893780" y="2105698"/>
                  </a:lnTo>
                  <a:lnTo>
                    <a:pt x="17901920" y="2093633"/>
                  </a:lnTo>
                  <a:lnTo>
                    <a:pt x="17904905" y="2078850"/>
                  </a:lnTo>
                  <a:close/>
                </a:path>
                <a:path w="18131790" h="8884285">
                  <a:moveTo>
                    <a:pt x="17904905" y="1852561"/>
                  </a:moveTo>
                  <a:lnTo>
                    <a:pt x="17901920" y="1837778"/>
                  </a:lnTo>
                  <a:lnTo>
                    <a:pt x="17893780" y="1825713"/>
                  </a:lnTo>
                  <a:lnTo>
                    <a:pt x="17881715" y="1817585"/>
                  </a:lnTo>
                  <a:lnTo>
                    <a:pt x="17866945" y="1814601"/>
                  </a:lnTo>
                  <a:lnTo>
                    <a:pt x="17852162" y="1817585"/>
                  </a:lnTo>
                  <a:lnTo>
                    <a:pt x="17840097" y="1825713"/>
                  </a:lnTo>
                  <a:lnTo>
                    <a:pt x="17831969" y="1837778"/>
                  </a:lnTo>
                  <a:lnTo>
                    <a:pt x="17828984" y="1852561"/>
                  </a:lnTo>
                  <a:lnTo>
                    <a:pt x="17831969" y="1867344"/>
                  </a:lnTo>
                  <a:lnTo>
                    <a:pt x="17840097" y="1879409"/>
                  </a:lnTo>
                  <a:lnTo>
                    <a:pt x="17852162" y="1887550"/>
                  </a:lnTo>
                  <a:lnTo>
                    <a:pt x="17866945" y="1890534"/>
                  </a:lnTo>
                  <a:lnTo>
                    <a:pt x="17881715" y="1887550"/>
                  </a:lnTo>
                  <a:lnTo>
                    <a:pt x="17893780" y="1879409"/>
                  </a:lnTo>
                  <a:lnTo>
                    <a:pt x="17901920" y="1867344"/>
                  </a:lnTo>
                  <a:lnTo>
                    <a:pt x="17904905" y="1852561"/>
                  </a:lnTo>
                  <a:close/>
                </a:path>
                <a:path w="18131790" h="8884285">
                  <a:moveTo>
                    <a:pt x="17904905" y="1626273"/>
                  </a:moveTo>
                  <a:lnTo>
                    <a:pt x="17901920" y="1611490"/>
                  </a:lnTo>
                  <a:lnTo>
                    <a:pt x="17893780" y="1599425"/>
                  </a:lnTo>
                  <a:lnTo>
                    <a:pt x="17881715" y="1591284"/>
                  </a:lnTo>
                  <a:lnTo>
                    <a:pt x="17866945" y="1588312"/>
                  </a:lnTo>
                  <a:lnTo>
                    <a:pt x="17852162" y="1591284"/>
                  </a:lnTo>
                  <a:lnTo>
                    <a:pt x="17840097" y="1599425"/>
                  </a:lnTo>
                  <a:lnTo>
                    <a:pt x="17831969" y="1611490"/>
                  </a:lnTo>
                  <a:lnTo>
                    <a:pt x="17828984" y="1626273"/>
                  </a:lnTo>
                  <a:lnTo>
                    <a:pt x="17831969" y="1641055"/>
                  </a:lnTo>
                  <a:lnTo>
                    <a:pt x="17840097" y="1653120"/>
                  </a:lnTo>
                  <a:lnTo>
                    <a:pt x="17852162" y="1661248"/>
                  </a:lnTo>
                  <a:lnTo>
                    <a:pt x="17866945" y="1664233"/>
                  </a:lnTo>
                  <a:lnTo>
                    <a:pt x="17881715" y="1661248"/>
                  </a:lnTo>
                  <a:lnTo>
                    <a:pt x="17893780" y="1653120"/>
                  </a:lnTo>
                  <a:lnTo>
                    <a:pt x="17901920" y="1641055"/>
                  </a:lnTo>
                  <a:lnTo>
                    <a:pt x="17904905" y="1626273"/>
                  </a:lnTo>
                  <a:close/>
                </a:path>
                <a:path w="18131790" h="8884285">
                  <a:moveTo>
                    <a:pt x="17904905" y="1395704"/>
                  </a:moveTo>
                  <a:lnTo>
                    <a:pt x="17901920" y="1380921"/>
                  </a:lnTo>
                  <a:lnTo>
                    <a:pt x="17893780" y="1368856"/>
                  </a:lnTo>
                  <a:lnTo>
                    <a:pt x="17881715" y="1360716"/>
                  </a:lnTo>
                  <a:lnTo>
                    <a:pt x="17866945" y="1357731"/>
                  </a:lnTo>
                  <a:lnTo>
                    <a:pt x="17852162" y="1360716"/>
                  </a:lnTo>
                  <a:lnTo>
                    <a:pt x="17840097" y="1368856"/>
                  </a:lnTo>
                  <a:lnTo>
                    <a:pt x="17831969" y="1380921"/>
                  </a:lnTo>
                  <a:lnTo>
                    <a:pt x="17828984" y="1395704"/>
                  </a:lnTo>
                  <a:lnTo>
                    <a:pt x="17831969" y="1410487"/>
                  </a:lnTo>
                  <a:lnTo>
                    <a:pt x="17840097" y="1422552"/>
                  </a:lnTo>
                  <a:lnTo>
                    <a:pt x="17852162" y="1430680"/>
                  </a:lnTo>
                  <a:lnTo>
                    <a:pt x="17866945" y="1433664"/>
                  </a:lnTo>
                  <a:lnTo>
                    <a:pt x="17881715" y="1430680"/>
                  </a:lnTo>
                  <a:lnTo>
                    <a:pt x="17893780" y="1422552"/>
                  </a:lnTo>
                  <a:lnTo>
                    <a:pt x="17901920" y="1410487"/>
                  </a:lnTo>
                  <a:lnTo>
                    <a:pt x="17904905" y="1395704"/>
                  </a:lnTo>
                  <a:close/>
                </a:path>
                <a:path w="18131790" h="8884285">
                  <a:moveTo>
                    <a:pt x="17904905" y="1169416"/>
                  </a:moveTo>
                  <a:lnTo>
                    <a:pt x="17901920" y="1154633"/>
                  </a:lnTo>
                  <a:lnTo>
                    <a:pt x="17893780" y="1142568"/>
                  </a:lnTo>
                  <a:lnTo>
                    <a:pt x="17881715" y="1134427"/>
                  </a:lnTo>
                  <a:lnTo>
                    <a:pt x="17866945" y="1131443"/>
                  </a:lnTo>
                  <a:lnTo>
                    <a:pt x="17852162" y="1134427"/>
                  </a:lnTo>
                  <a:lnTo>
                    <a:pt x="17840097" y="1142568"/>
                  </a:lnTo>
                  <a:lnTo>
                    <a:pt x="17831969" y="1154633"/>
                  </a:lnTo>
                  <a:lnTo>
                    <a:pt x="17828984" y="1169416"/>
                  </a:lnTo>
                  <a:lnTo>
                    <a:pt x="17831969" y="1184186"/>
                  </a:lnTo>
                  <a:lnTo>
                    <a:pt x="17840097" y="1196263"/>
                  </a:lnTo>
                  <a:lnTo>
                    <a:pt x="17852162" y="1204391"/>
                  </a:lnTo>
                  <a:lnTo>
                    <a:pt x="17866945" y="1207376"/>
                  </a:lnTo>
                  <a:lnTo>
                    <a:pt x="17881715" y="1204391"/>
                  </a:lnTo>
                  <a:lnTo>
                    <a:pt x="17893780" y="1196263"/>
                  </a:lnTo>
                  <a:lnTo>
                    <a:pt x="17901920" y="1184186"/>
                  </a:lnTo>
                  <a:lnTo>
                    <a:pt x="17904905" y="1169416"/>
                  </a:lnTo>
                  <a:close/>
                </a:path>
                <a:path w="18131790" h="8884285">
                  <a:moveTo>
                    <a:pt x="17904905" y="943127"/>
                  </a:moveTo>
                  <a:lnTo>
                    <a:pt x="17901920" y="928344"/>
                  </a:lnTo>
                  <a:lnTo>
                    <a:pt x="17893780" y="916279"/>
                  </a:lnTo>
                  <a:lnTo>
                    <a:pt x="17881715" y="908138"/>
                  </a:lnTo>
                  <a:lnTo>
                    <a:pt x="17866945" y="905154"/>
                  </a:lnTo>
                  <a:lnTo>
                    <a:pt x="17852162" y="908138"/>
                  </a:lnTo>
                  <a:lnTo>
                    <a:pt x="17840097" y="916279"/>
                  </a:lnTo>
                  <a:lnTo>
                    <a:pt x="17831969" y="928344"/>
                  </a:lnTo>
                  <a:lnTo>
                    <a:pt x="17828984" y="943127"/>
                  </a:lnTo>
                  <a:lnTo>
                    <a:pt x="17831969" y="957897"/>
                  </a:lnTo>
                  <a:lnTo>
                    <a:pt x="17840097" y="969975"/>
                  </a:lnTo>
                  <a:lnTo>
                    <a:pt x="17852162" y="978103"/>
                  </a:lnTo>
                  <a:lnTo>
                    <a:pt x="17866945" y="981087"/>
                  </a:lnTo>
                  <a:lnTo>
                    <a:pt x="17881715" y="978103"/>
                  </a:lnTo>
                  <a:lnTo>
                    <a:pt x="17893780" y="969975"/>
                  </a:lnTo>
                  <a:lnTo>
                    <a:pt x="17901920" y="957897"/>
                  </a:lnTo>
                  <a:lnTo>
                    <a:pt x="17904905" y="943127"/>
                  </a:lnTo>
                  <a:close/>
                </a:path>
                <a:path w="18131790" h="8884285">
                  <a:moveTo>
                    <a:pt x="17904905" y="716838"/>
                  </a:moveTo>
                  <a:lnTo>
                    <a:pt x="17901920" y="702056"/>
                  </a:lnTo>
                  <a:lnTo>
                    <a:pt x="17893780" y="689991"/>
                  </a:lnTo>
                  <a:lnTo>
                    <a:pt x="17881715" y="681850"/>
                  </a:lnTo>
                  <a:lnTo>
                    <a:pt x="17866945" y="678865"/>
                  </a:lnTo>
                  <a:lnTo>
                    <a:pt x="17852162" y="681850"/>
                  </a:lnTo>
                  <a:lnTo>
                    <a:pt x="17840097" y="689991"/>
                  </a:lnTo>
                  <a:lnTo>
                    <a:pt x="17831969" y="702056"/>
                  </a:lnTo>
                  <a:lnTo>
                    <a:pt x="17828984" y="716838"/>
                  </a:lnTo>
                  <a:lnTo>
                    <a:pt x="17831969" y="731608"/>
                  </a:lnTo>
                  <a:lnTo>
                    <a:pt x="17840097" y="743673"/>
                  </a:lnTo>
                  <a:lnTo>
                    <a:pt x="17852162" y="751814"/>
                  </a:lnTo>
                  <a:lnTo>
                    <a:pt x="17866945" y="754799"/>
                  </a:lnTo>
                  <a:lnTo>
                    <a:pt x="17881715" y="751814"/>
                  </a:lnTo>
                  <a:lnTo>
                    <a:pt x="17893780" y="743673"/>
                  </a:lnTo>
                  <a:lnTo>
                    <a:pt x="17901920" y="731608"/>
                  </a:lnTo>
                  <a:lnTo>
                    <a:pt x="17904905" y="716838"/>
                  </a:lnTo>
                  <a:close/>
                </a:path>
                <a:path w="18131790" h="8884285">
                  <a:moveTo>
                    <a:pt x="17904905" y="490537"/>
                  </a:moveTo>
                  <a:lnTo>
                    <a:pt x="17901920" y="475767"/>
                  </a:lnTo>
                  <a:lnTo>
                    <a:pt x="17893780" y="463702"/>
                  </a:lnTo>
                  <a:lnTo>
                    <a:pt x="17881715" y="455561"/>
                  </a:lnTo>
                  <a:lnTo>
                    <a:pt x="17866945" y="452577"/>
                  </a:lnTo>
                  <a:lnTo>
                    <a:pt x="17852162" y="455561"/>
                  </a:lnTo>
                  <a:lnTo>
                    <a:pt x="17840097" y="463702"/>
                  </a:lnTo>
                  <a:lnTo>
                    <a:pt x="17831969" y="475767"/>
                  </a:lnTo>
                  <a:lnTo>
                    <a:pt x="17828984" y="490537"/>
                  </a:lnTo>
                  <a:lnTo>
                    <a:pt x="17831969" y="505320"/>
                  </a:lnTo>
                  <a:lnTo>
                    <a:pt x="17840097" y="517385"/>
                  </a:lnTo>
                  <a:lnTo>
                    <a:pt x="17852162" y="525526"/>
                  </a:lnTo>
                  <a:lnTo>
                    <a:pt x="17866945" y="528510"/>
                  </a:lnTo>
                  <a:lnTo>
                    <a:pt x="17881715" y="525526"/>
                  </a:lnTo>
                  <a:lnTo>
                    <a:pt x="17893780" y="517385"/>
                  </a:lnTo>
                  <a:lnTo>
                    <a:pt x="17901920" y="505320"/>
                  </a:lnTo>
                  <a:lnTo>
                    <a:pt x="17904905" y="490537"/>
                  </a:lnTo>
                  <a:close/>
                </a:path>
                <a:path w="18131790" h="8884285">
                  <a:moveTo>
                    <a:pt x="17904905" y="264248"/>
                  </a:moveTo>
                  <a:lnTo>
                    <a:pt x="17901920" y="249478"/>
                  </a:lnTo>
                  <a:lnTo>
                    <a:pt x="17893780" y="237413"/>
                  </a:lnTo>
                  <a:lnTo>
                    <a:pt x="17881715" y="229273"/>
                  </a:lnTo>
                  <a:lnTo>
                    <a:pt x="17866945" y="226288"/>
                  </a:lnTo>
                  <a:lnTo>
                    <a:pt x="17852162" y="229273"/>
                  </a:lnTo>
                  <a:lnTo>
                    <a:pt x="17840097" y="237401"/>
                  </a:lnTo>
                  <a:lnTo>
                    <a:pt x="17831969" y="249478"/>
                  </a:lnTo>
                  <a:lnTo>
                    <a:pt x="17828984" y="264248"/>
                  </a:lnTo>
                  <a:lnTo>
                    <a:pt x="17831969" y="279031"/>
                  </a:lnTo>
                  <a:lnTo>
                    <a:pt x="17840097" y="291096"/>
                  </a:lnTo>
                  <a:lnTo>
                    <a:pt x="17852162" y="299237"/>
                  </a:lnTo>
                  <a:lnTo>
                    <a:pt x="17866945" y="302221"/>
                  </a:lnTo>
                  <a:lnTo>
                    <a:pt x="17881715" y="299237"/>
                  </a:lnTo>
                  <a:lnTo>
                    <a:pt x="17893780" y="291096"/>
                  </a:lnTo>
                  <a:lnTo>
                    <a:pt x="17901920" y="279031"/>
                  </a:lnTo>
                  <a:lnTo>
                    <a:pt x="17904905" y="264248"/>
                  </a:lnTo>
                  <a:close/>
                </a:path>
                <a:path w="18131790" h="8884285">
                  <a:moveTo>
                    <a:pt x="17904905" y="37960"/>
                  </a:moveTo>
                  <a:lnTo>
                    <a:pt x="17901920" y="23190"/>
                  </a:lnTo>
                  <a:lnTo>
                    <a:pt x="17893780" y="11112"/>
                  </a:lnTo>
                  <a:lnTo>
                    <a:pt x="17881715" y="2984"/>
                  </a:lnTo>
                  <a:lnTo>
                    <a:pt x="17866945" y="0"/>
                  </a:lnTo>
                  <a:lnTo>
                    <a:pt x="17852162" y="2984"/>
                  </a:lnTo>
                  <a:lnTo>
                    <a:pt x="17840097" y="11112"/>
                  </a:lnTo>
                  <a:lnTo>
                    <a:pt x="17831969" y="23190"/>
                  </a:lnTo>
                  <a:lnTo>
                    <a:pt x="17828984" y="37960"/>
                  </a:lnTo>
                  <a:lnTo>
                    <a:pt x="17831969" y="52743"/>
                  </a:lnTo>
                  <a:lnTo>
                    <a:pt x="17840097" y="64808"/>
                  </a:lnTo>
                  <a:lnTo>
                    <a:pt x="17852162" y="72948"/>
                  </a:lnTo>
                  <a:lnTo>
                    <a:pt x="17866945" y="75933"/>
                  </a:lnTo>
                  <a:lnTo>
                    <a:pt x="17881715" y="72948"/>
                  </a:lnTo>
                  <a:lnTo>
                    <a:pt x="17893780" y="64808"/>
                  </a:lnTo>
                  <a:lnTo>
                    <a:pt x="17901920" y="52743"/>
                  </a:lnTo>
                  <a:lnTo>
                    <a:pt x="17904905" y="37960"/>
                  </a:lnTo>
                  <a:close/>
                </a:path>
                <a:path w="18131790" h="8884285">
                  <a:moveTo>
                    <a:pt x="18131168" y="2531427"/>
                  </a:moveTo>
                  <a:lnTo>
                    <a:pt x="18128184" y="2516657"/>
                  </a:lnTo>
                  <a:lnTo>
                    <a:pt x="18120043" y="2504592"/>
                  </a:lnTo>
                  <a:lnTo>
                    <a:pt x="18107978" y="2496451"/>
                  </a:lnTo>
                  <a:lnTo>
                    <a:pt x="18093208" y="2493467"/>
                  </a:lnTo>
                  <a:lnTo>
                    <a:pt x="18078425" y="2496451"/>
                  </a:lnTo>
                  <a:lnTo>
                    <a:pt x="18066360" y="2504579"/>
                  </a:lnTo>
                  <a:lnTo>
                    <a:pt x="18058219" y="2516657"/>
                  </a:lnTo>
                  <a:lnTo>
                    <a:pt x="18055247" y="2531427"/>
                  </a:lnTo>
                  <a:lnTo>
                    <a:pt x="18058219" y="2546210"/>
                  </a:lnTo>
                  <a:lnTo>
                    <a:pt x="18066360" y="2558275"/>
                  </a:lnTo>
                  <a:lnTo>
                    <a:pt x="18078425" y="2566416"/>
                  </a:lnTo>
                  <a:lnTo>
                    <a:pt x="18093208" y="2569400"/>
                  </a:lnTo>
                  <a:lnTo>
                    <a:pt x="18107978" y="2566416"/>
                  </a:lnTo>
                  <a:lnTo>
                    <a:pt x="18120043" y="2558275"/>
                  </a:lnTo>
                  <a:lnTo>
                    <a:pt x="18128184" y="2546210"/>
                  </a:lnTo>
                  <a:lnTo>
                    <a:pt x="18131168" y="2531427"/>
                  </a:lnTo>
                  <a:close/>
                </a:path>
                <a:path w="18131790" h="8884285">
                  <a:moveTo>
                    <a:pt x="18131168" y="2305139"/>
                  </a:moveTo>
                  <a:lnTo>
                    <a:pt x="18128184" y="2290368"/>
                  </a:lnTo>
                  <a:lnTo>
                    <a:pt x="18120043" y="2278291"/>
                  </a:lnTo>
                  <a:lnTo>
                    <a:pt x="18107978" y="2270163"/>
                  </a:lnTo>
                  <a:lnTo>
                    <a:pt x="18093208" y="2267178"/>
                  </a:lnTo>
                  <a:lnTo>
                    <a:pt x="18078425" y="2270163"/>
                  </a:lnTo>
                  <a:lnTo>
                    <a:pt x="18066360" y="2278291"/>
                  </a:lnTo>
                  <a:lnTo>
                    <a:pt x="18058219" y="2290368"/>
                  </a:lnTo>
                  <a:lnTo>
                    <a:pt x="18055247" y="2305139"/>
                  </a:lnTo>
                  <a:lnTo>
                    <a:pt x="18058219" y="2319921"/>
                  </a:lnTo>
                  <a:lnTo>
                    <a:pt x="18066360" y="2331986"/>
                  </a:lnTo>
                  <a:lnTo>
                    <a:pt x="18078425" y="2340127"/>
                  </a:lnTo>
                  <a:lnTo>
                    <a:pt x="18093208" y="2343112"/>
                  </a:lnTo>
                  <a:lnTo>
                    <a:pt x="18107978" y="2340127"/>
                  </a:lnTo>
                  <a:lnTo>
                    <a:pt x="18120043" y="2331986"/>
                  </a:lnTo>
                  <a:lnTo>
                    <a:pt x="18128184" y="2319921"/>
                  </a:lnTo>
                  <a:lnTo>
                    <a:pt x="18131168" y="2305139"/>
                  </a:lnTo>
                  <a:close/>
                </a:path>
                <a:path w="18131790" h="8884285">
                  <a:moveTo>
                    <a:pt x="18131168" y="2078850"/>
                  </a:moveTo>
                  <a:lnTo>
                    <a:pt x="18128184" y="2064080"/>
                  </a:lnTo>
                  <a:lnTo>
                    <a:pt x="18120043" y="2052002"/>
                  </a:lnTo>
                  <a:lnTo>
                    <a:pt x="18107978" y="2043874"/>
                  </a:lnTo>
                  <a:lnTo>
                    <a:pt x="18093208" y="2040890"/>
                  </a:lnTo>
                  <a:lnTo>
                    <a:pt x="18078425" y="2043874"/>
                  </a:lnTo>
                  <a:lnTo>
                    <a:pt x="18066360" y="2052002"/>
                  </a:lnTo>
                  <a:lnTo>
                    <a:pt x="18058219" y="2064080"/>
                  </a:lnTo>
                  <a:lnTo>
                    <a:pt x="18055247" y="2078850"/>
                  </a:lnTo>
                  <a:lnTo>
                    <a:pt x="18058219" y="2093633"/>
                  </a:lnTo>
                  <a:lnTo>
                    <a:pt x="18066360" y="2105698"/>
                  </a:lnTo>
                  <a:lnTo>
                    <a:pt x="18078425" y="2113838"/>
                  </a:lnTo>
                  <a:lnTo>
                    <a:pt x="18093208" y="2116823"/>
                  </a:lnTo>
                  <a:lnTo>
                    <a:pt x="18107978" y="2113838"/>
                  </a:lnTo>
                  <a:lnTo>
                    <a:pt x="18120043" y="2105698"/>
                  </a:lnTo>
                  <a:lnTo>
                    <a:pt x="18128184" y="2093633"/>
                  </a:lnTo>
                  <a:lnTo>
                    <a:pt x="18131168" y="2078850"/>
                  </a:lnTo>
                  <a:close/>
                </a:path>
                <a:path w="18131790" h="8884285">
                  <a:moveTo>
                    <a:pt x="18131168" y="1852561"/>
                  </a:moveTo>
                  <a:lnTo>
                    <a:pt x="18128184" y="1837778"/>
                  </a:lnTo>
                  <a:lnTo>
                    <a:pt x="18120043" y="1825713"/>
                  </a:lnTo>
                  <a:lnTo>
                    <a:pt x="18107978" y="1817585"/>
                  </a:lnTo>
                  <a:lnTo>
                    <a:pt x="18093208" y="1814601"/>
                  </a:lnTo>
                  <a:lnTo>
                    <a:pt x="18078425" y="1817585"/>
                  </a:lnTo>
                  <a:lnTo>
                    <a:pt x="18066360" y="1825713"/>
                  </a:lnTo>
                  <a:lnTo>
                    <a:pt x="18058219" y="1837778"/>
                  </a:lnTo>
                  <a:lnTo>
                    <a:pt x="18055247" y="1852561"/>
                  </a:lnTo>
                  <a:lnTo>
                    <a:pt x="18058219" y="1867344"/>
                  </a:lnTo>
                  <a:lnTo>
                    <a:pt x="18066360" y="1879409"/>
                  </a:lnTo>
                  <a:lnTo>
                    <a:pt x="18078425" y="1887550"/>
                  </a:lnTo>
                  <a:lnTo>
                    <a:pt x="18093208" y="1890534"/>
                  </a:lnTo>
                  <a:lnTo>
                    <a:pt x="18107978" y="1887550"/>
                  </a:lnTo>
                  <a:lnTo>
                    <a:pt x="18120043" y="1879409"/>
                  </a:lnTo>
                  <a:lnTo>
                    <a:pt x="18128184" y="1867344"/>
                  </a:lnTo>
                  <a:lnTo>
                    <a:pt x="18131168" y="1852561"/>
                  </a:lnTo>
                  <a:close/>
                </a:path>
                <a:path w="18131790" h="8884285">
                  <a:moveTo>
                    <a:pt x="18131168" y="1626273"/>
                  </a:moveTo>
                  <a:lnTo>
                    <a:pt x="18128184" y="1611490"/>
                  </a:lnTo>
                  <a:lnTo>
                    <a:pt x="18120043" y="1599425"/>
                  </a:lnTo>
                  <a:lnTo>
                    <a:pt x="18107978" y="1591284"/>
                  </a:lnTo>
                  <a:lnTo>
                    <a:pt x="18093208" y="1588312"/>
                  </a:lnTo>
                  <a:lnTo>
                    <a:pt x="18078425" y="1591284"/>
                  </a:lnTo>
                  <a:lnTo>
                    <a:pt x="18066360" y="1599425"/>
                  </a:lnTo>
                  <a:lnTo>
                    <a:pt x="18058219" y="1611490"/>
                  </a:lnTo>
                  <a:lnTo>
                    <a:pt x="18055247" y="1626273"/>
                  </a:lnTo>
                  <a:lnTo>
                    <a:pt x="18058219" y="1641055"/>
                  </a:lnTo>
                  <a:lnTo>
                    <a:pt x="18066360" y="1653120"/>
                  </a:lnTo>
                  <a:lnTo>
                    <a:pt x="18078425" y="1661248"/>
                  </a:lnTo>
                  <a:lnTo>
                    <a:pt x="18093208" y="1664233"/>
                  </a:lnTo>
                  <a:lnTo>
                    <a:pt x="18107978" y="1661248"/>
                  </a:lnTo>
                  <a:lnTo>
                    <a:pt x="18120043" y="1653120"/>
                  </a:lnTo>
                  <a:lnTo>
                    <a:pt x="18128184" y="1641055"/>
                  </a:lnTo>
                  <a:lnTo>
                    <a:pt x="18131168" y="1626273"/>
                  </a:lnTo>
                  <a:close/>
                </a:path>
                <a:path w="18131790" h="8884285">
                  <a:moveTo>
                    <a:pt x="18131168" y="1395704"/>
                  </a:moveTo>
                  <a:lnTo>
                    <a:pt x="18128184" y="1380921"/>
                  </a:lnTo>
                  <a:lnTo>
                    <a:pt x="18120043" y="1368856"/>
                  </a:lnTo>
                  <a:lnTo>
                    <a:pt x="18107978" y="1360716"/>
                  </a:lnTo>
                  <a:lnTo>
                    <a:pt x="18093208" y="1357731"/>
                  </a:lnTo>
                  <a:lnTo>
                    <a:pt x="18078425" y="1360716"/>
                  </a:lnTo>
                  <a:lnTo>
                    <a:pt x="18066360" y="1368856"/>
                  </a:lnTo>
                  <a:lnTo>
                    <a:pt x="18058219" y="1380921"/>
                  </a:lnTo>
                  <a:lnTo>
                    <a:pt x="18055247" y="1395704"/>
                  </a:lnTo>
                  <a:lnTo>
                    <a:pt x="18058219" y="1410487"/>
                  </a:lnTo>
                  <a:lnTo>
                    <a:pt x="18066360" y="1422552"/>
                  </a:lnTo>
                  <a:lnTo>
                    <a:pt x="18078425" y="1430680"/>
                  </a:lnTo>
                  <a:lnTo>
                    <a:pt x="18093208" y="1433664"/>
                  </a:lnTo>
                  <a:lnTo>
                    <a:pt x="18107978" y="1430680"/>
                  </a:lnTo>
                  <a:lnTo>
                    <a:pt x="18120043" y="1422552"/>
                  </a:lnTo>
                  <a:lnTo>
                    <a:pt x="18128184" y="1410487"/>
                  </a:lnTo>
                  <a:lnTo>
                    <a:pt x="18131168" y="1395704"/>
                  </a:lnTo>
                  <a:close/>
                </a:path>
                <a:path w="18131790" h="8884285">
                  <a:moveTo>
                    <a:pt x="18131168" y="1169416"/>
                  </a:moveTo>
                  <a:lnTo>
                    <a:pt x="18128184" y="1154633"/>
                  </a:lnTo>
                  <a:lnTo>
                    <a:pt x="18120043" y="1142568"/>
                  </a:lnTo>
                  <a:lnTo>
                    <a:pt x="18107978" y="1134427"/>
                  </a:lnTo>
                  <a:lnTo>
                    <a:pt x="18093208" y="1131443"/>
                  </a:lnTo>
                  <a:lnTo>
                    <a:pt x="18078425" y="1134427"/>
                  </a:lnTo>
                  <a:lnTo>
                    <a:pt x="18066360" y="1142568"/>
                  </a:lnTo>
                  <a:lnTo>
                    <a:pt x="18058219" y="1154633"/>
                  </a:lnTo>
                  <a:lnTo>
                    <a:pt x="18055247" y="1169416"/>
                  </a:lnTo>
                  <a:lnTo>
                    <a:pt x="18058219" y="1184186"/>
                  </a:lnTo>
                  <a:lnTo>
                    <a:pt x="18066360" y="1196263"/>
                  </a:lnTo>
                  <a:lnTo>
                    <a:pt x="18078425" y="1204391"/>
                  </a:lnTo>
                  <a:lnTo>
                    <a:pt x="18093208" y="1207376"/>
                  </a:lnTo>
                  <a:lnTo>
                    <a:pt x="18107978" y="1204391"/>
                  </a:lnTo>
                  <a:lnTo>
                    <a:pt x="18120043" y="1196263"/>
                  </a:lnTo>
                  <a:lnTo>
                    <a:pt x="18128184" y="1184186"/>
                  </a:lnTo>
                  <a:lnTo>
                    <a:pt x="18131168" y="1169416"/>
                  </a:lnTo>
                  <a:close/>
                </a:path>
                <a:path w="18131790" h="8884285">
                  <a:moveTo>
                    <a:pt x="18131168" y="943127"/>
                  </a:moveTo>
                  <a:lnTo>
                    <a:pt x="18128184" y="928344"/>
                  </a:lnTo>
                  <a:lnTo>
                    <a:pt x="18120043" y="916279"/>
                  </a:lnTo>
                  <a:lnTo>
                    <a:pt x="18107978" y="908138"/>
                  </a:lnTo>
                  <a:lnTo>
                    <a:pt x="18093208" y="905154"/>
                  </a:lnTo>
                  <a:lnTo>
                    <a:pt x="18078425" y="908138"/>
                  </a:lnTo>
                  <a:lnTo>
                    <a:pt x="18066360" y="916279"/>
                  </a:lnTo>
                  <a:lnTo>
                    <a:pt x="18058219" y="928344"/>
                  </a:lnTo>
                  <a:lnTo>
                    <a:pt x="18055247" y="943127"/>
                  </a:lnTo>
                  <a:lnTo>
                    <a:pt x="18058219" y="957897"/>
                  </a:lnTo>
                  <a:lnTo>
                    <a:pt x="18066360" y="969975"/>
                  </a:lnTo>
                  <a:lnTo>
                    <a:pt x="18078425" y="978103"/>
                  </a:lnTo>
                  <a:lnTo>
                    <a:pt x="18093208" y="981087"/>
                  </a:lnTo>
                  <a:lnTo>
                    <a:pt x="18107978" y="978103"/>
                  </a:lnTo>
                  <a:lnTo>
                    <a:pt x="18120043" y="969975"/>
                  </a:lnTo>
                  <a:lnTo>
                    <a:pt x="18128184" y="957897"/>
                  </a:lnTo>
                  <a:lnTo>
                    <a:pt x="18131168" y="943127"/>
                  </a:lnTo>
                  <a:close/>
                </a:path>
                <a:path w="18131790" h="8884285">
                  <a:moveTo>
                    <a:pt x="18131168" y="716838"/>
                  </a:moveTo>
                  <a:lnTo>
                    <a:pt x="18128184" y="702056"/>
                  </a:lnTo>
                  <a:lnTo>
                    <a:pt x="18120043" y="689991"/>
                  </a:lnTo>
                  <a:lnTo>
                    <a:pt x="18107978" y="681850"/>
                  </a:lnTo>
                  <a:lnTo>
                    <a:pt x="18093208" y="678865"/>
                  </a:lnTo>
                  <a:lnTo>
                    <a:pt x="18078425" y="681850"/>
                  </a:lnTo>
                  <a:lnTo>
                    <a:pt x="18066360" y="689991"/>
                  </a:lnTo>
                  <a:lnTo>
                    <a:pt x="18058219" y="702056"/>
                  </a:lnTo>
                  <a:lnTo>
                    <a:pt x="18055247" y="716838"/>
                  </a:lnTo>
                  <a:lnTo>
                    <a:pt x="18058219" y="731608"/>
                  </a:lnTo>
                  <a:lnTo>
                    <a:pt x="18066360" y="743673"/>
                  </a:lnTo>
                  <a:lnTo>
                    <a:pt x="18078425" y="751814"/>
                  </a:lnTo>
                  <a:lnTo>
                    <a:pt x="18093208" y="754799"/>
                  </a:lnTo>
                  <a:lnTo>
                    <a:pt x="18107978" y="751814"/>
                  </a:lnTo>
                  <a:lnTo>
                    <a:pt x="18120043" y="743673"/>
                  </a:lnTo>
                  <a:lnTo>
                    <a:pt x="18128184" y="731608"/>
                  </a:lnTo>
                  <a:lnTo>
                    <a:pt x="18131168" y="716838"/>
                  </a:lnTo>
                  <a:close/>
                </a:path>
                <a:path w="18131790" h="8884285">
                  <a:moveTo>
                    <a:pt x="18131168" y="490537"/>
                  </a:moveTo>
                  <a:lnTo>
                    <a:pt x="18128184" y="475767"/>
                  </a:lnTo>
                  <a:lnTo>
                    <a:pt x="18120043" y="463702"/>
                  </a:lnTo>
                  <a:lnTo>
                    <a:pt x="18107978" y="455561"/>
                  </a:lnTo>
                  <a:lnTo>
                    <a:pt x="18093208" y="452577"/>
                  </a:lnTo>
                  <a:lnTo>
                    <a:pt x="18078425" y="455561"/>
                  </a:lnTo>
                  <a:lnTo>
                    <a:pt x="18066360" y="463702"/>
                  </a:lnTo>
                  <a:lnTo>
                    <a:pt x="18058219" y="475767"/>
                  </a:lnTo>
                  <a:lnTo>
                    <a:pt x="18055247" y="490537"/>
                  </a:lnTo>
                  <a:lnTo>
                    <a:pt x="18058219" y="505320"/>
                  </a:lnTo>
                  <a:lnTo>
                    <a:pt x="18066360" y="517385"/>
                  </a:lnTo>
                  <a:lnTo>
                    <a:pt x="18078425" y="525526"/>
                  </a:lnTo>
                  <a:lnTo>
                    <a:pt x="18093208" y="528510"/>
                  </a:lnTo>
                  <a:lnTo>
                    <a:pt x="18107978" y="525526"/>
                  </a:lnTo>
                  <a:lnTo>
                    <a:pt x="18120043" y="517385"/>
                  </a:lnTo>
                  <a:lnTo>
                    <a:pt x="18128184" y="505320"/>
                  </a:lnTo>
                  <a:lnTo>
                    <a:pt x="18131168" y="490537"/>
                  </a:lnTo>
                  <a:close/>
                </a:path>
                <a:path w="18131790" h="8884285">
                  <a:moveTo>
                    <a:pt x="18131168" y="264248"/>
                  </a:moveTo>
                  <a:lnTo>
                    <a:pt x="18128184" y="249478"/>
                  </a:lnTo>
                  <a:lnTo>
                    <a:pt x="18120043" y="237413"/>
                  </a:lnTo>
                  <a:lnTo>
                    <a:pt x="18107978" y="229273"/>
                  </a:lnTo>
                  <a:lnTo>
                    <a:pt x="18093208" y="226288"/>
                  </a:lnTo>
                  <a:lnTo>
                    <a:pt x="18078425" y="229273"/>
                  </a:lnTo>
                  <a:lnTo>
                    <a:pt x="18066360" y="237401"/>
                  </a:lnTo>
                  <a:lnTo>
                    <a:pt x="18058219" y="249478"/>
                  </a:lnTo>
                  <a:lnTo>
                    <a:pt x="18055247" y="264248"/>
                  </a:lnTo>
                  <a:lnTo>
                    <a:pt x="18058219" y="279031"/>
                  </a:lnTo>
                  <a:lnTo>
                    <a:pt x="18066360" y="291096"/>
                  </a:lnTo>
                  <a:lnTo>
                    <a:pt x="18078425" y="299237"/>
                  </a:lnTo>
                  <a:lnTo>
                    <a:pt x="18093208" y="302221"/>
                  </a:lnTo>
                  <a:lnTo>
                    <a:pt x="18107978" y="299237"/>
                  </a:lnTo>
                  <a:lnTo>
                    <a:pt x="18120043" y="291096"/>
                  </a:lnTo>
                  <a:lnTo>
                    <a:pt x="18128184" y="279031"/>
                  </a:lnTo>
                  <a:lnTo>
                    <a:pt x="18131168" y="264248"/>
                  </a:lnTo>
                  <a:close/>
                </a:path>
                <a:path w="18131790" h="8884285">
                  <a:moveTo>
                    <a:pt x="18131168" y="37960"/>
                  </a:moveTo>
                  <a:lnTo>
                    <a:pt x="18128184" y="23190"/>
                  </a:lnTo>
                  <a:lnTo>
                    <a:pt x="18120043" y="11112"/>
                  </a:lnTo>
                  <a:lnTo>
                    <a:pt x="18107978" y="2984"/>
                  </a:lnTo>
                  <a:lnTo>
                    <a:pt x="18093208" y="0"/>
                  </a:lnTo>
                  <a:lnTo>
                    <a:pt x="18078425" y="2984"/>
                  </a:lnTo>
                  <a:lnTo>
                    <a:pt x="18066360" y="11112"/>
                  </a:lnTo>
                  <a:lnTo>
                    <a:pt x="18058219" y="23190"/>
                  </a:lnTo>
                  <a:lnTo>
                    <a:pt x="18055247" y="37960"/>
                  </a:lnTo>
                  <a:lnTo>
                    <a:pt x="18058219" y="52743"/>
                  </a:lnTo>
                  <a:lnTo>
                    <a:pt x="18066360" y="64808"/>
                  </a:lnTo>
                  <a:lnTo>
                    <a:pt x="18078425" y="72948"/>
                  </a:lnTo>
                  <a:lnTo>
                    <a:pt x="18093208" y="75933"/>
                  </a:lnTo>
                  <a:lnTo>
                    <a:pt x="18107978" y="72948"/>
                  </a:lnTo>
                  <a:lnTo>
                    <a:pt x="18120043" y="64808"/>
                  </a:lnTo>
                  <a:lnTo>
                    <a:pt x="18128184" y="52743"/>
                  </a:lnTo>
                  <a:lnTo>
                    <a:pt x="18131168" y="3796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756867" y="0"/>
                  </a:moveTo>
                  <a:lnTo>
                    <a:pt x="0" y="0"/>
                  </a:lnTo>
                  <a:lnTo>
                    <a:pt x="0" y="1756867"/>
                  </a:lnTo>
                  <a:lnTo>
                    <a:pt x="1756867" y="0"/>
                  </a:lnTo>
                  <a:close/>
                </a:path>
                <a:path w="18288000" h="10287000">
                  <a:moveTo>
                    <a:pt x="18287988" y="8528101"/>
                  </a:moveTo>
                  <a:lnTo>
                    <a:pt x="16529101" y="10286987"/>
                  </a:lnTo>
                  <a:lnTo>
                    <a:pt x="18287988" y="10286987"/>
                  </a:lnTo>
                  <a:lnTo>
                    <a:pt x="18287988" y="8528101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265" y="3439632"/>
              <a:ext cx="15906749" cy="55244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9580" rIns="0" bIns="0" rtlCol="0">
            <a:spAutoFit/>
          </a:bodyPr>
          <a:lstStyle/>
          <a:p>
            <a:pPr marL="3435985">
              <a:lnSpc>
                <a:spcPct val="100000"/>
              </a:lnSpc>
              <a:spcBef>
                <a:spcPts val="125"/>
              </a:spcBef>
            </a:pPr>
            <a:r>
              <a:rPr sz="6600" spc="-365" dirty="0"/>
              <a:t>DATA</a:t>
            </a:r>
            <a:r>
              <a:rPr sz="6600" spc="-1115" dirty="0"/>
              <a:t> </a:t>
            </a:r>
            <a:r>
              <a:rPr sz="6600" spc="-270" dirty="0"/>
              <a:t>FLOW</a:t>
            </a:r>
            <a:r>
              <a:rPr sz="6600" spc="-1110" dirty="0"/>
              <a:t> </a:t>
            </a:r>
            <a:r>
              <a:rPr sz="6600" spc="-630" dirty="0"/>
              <a:t>D</a:t>
            </a:r>
            <a:r>
              <a:rPr sz="6600" spc="-869" dirty="0"/>
              <a:t>I</a:t>
            </a:r>
            <a:r>
              <a:rPr sz="6600" spc="-625" dirty="0"/>
              <a:t>A</a:t>
            </a:r>
            <a:r>
              <a:rPr sz="6600" spc="-650" dirty="0"/>
              <a:t>G</a:t>
            </a:r>
            <a:r>
              <a:rPr sz="6600" spc="-655" dirty="0"/>
              <a:t>R</a:t>
            </a:r>
            <a:r>
              <a:rPr sz="6600" spc="-625" dirty="0"/>
              <a:t>A</a:t>
            </a:r>
            <a:r>
              <a:rPr sz="6600" spc="-229" dirty="0"/>
              <a:t>M</a:t>
            </a:r>
            <a:endParaRPr sz="6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1028700"/>
            <a:chExt cx="16960091" cy="9258300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297452"/>
              <a:ext cx="15966795" cy="89895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16091" y="1028700"/>
              <a:ext cx="9144000" cy="9058275"/>
            </a:xfrm>
            <a:custGeom>
              <a:avLst/>
              <a:gdLst/>
              <a:ahLst/>
              <a:cxnLst/>
              <a:rect l="l" t="t" r="r" b="b"/>
              <a:pathLst>
                <a:path w="9144000" h="9058275">
                  <a:moveTo>
                    <a:pt x="9143999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9058274"/>
                  </a:lnTo>
                  <a:close/>
                </a:path>
              </a:pathLst>
            </a:custGeom>
            <a:solidFill>
              <a:srgbClr val="203458">
                <a:alpha val="5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9341" rIns="0" bIns="0" rtlCol="0">
            <a:spAutoFit/>
          </a:bodyPr>
          <a:lstStyle/>
          <a:p>
            <a:pPr marL="8128000" marR="5080">
              <a:lnSpc>
                <a:spcPts val="5930"/>
              </a:lnSpc>
              <a:spcBef>
                <a:spcPts val="1435"/>
              </a:spcBef>
            </a:pPr>
            <a:r>
              <a:rPr sz="6050" spc="-395" dirty="0">
                <a:solidFill>
                  <a:srgbClr val="FFFFFF"/>
                </a:solidFill>
              </a:rPr>
              <a:t>OUR</a:t>
            </a:r>
            <a:r>
              <a:rPr sz="6050" i="1" spc="-395" dirty="0">
                <a:solidFill>
                  <a:srgbClr val="FFFFFF"/>
                </a:solidFill>
              </a:rPr>
              <a:t> </a:t>
            </a:r>
            <a:r>
              <a:rPr sz="6050" i="1" spc="-560" dirty="0">
                <a:solidFill>
                  <a:srgbClr val="FFFFFF"/>
                </a:solidFill>
              </a:rPr>
              <a:t>W</a:t>
            </a:r>
            <a:r>
              <a:rPr sz="6050" i="1" spc="-585" dirty="0">
                <a:solidFill>
                  <a:srgbClr val="FFFFFF"/>
                </a:solidFill>
              </a:rPr>
              <a:t>E</a:t>
            </a:r>
            <a:r>
              <a:rPr sz="6050" i="1" spc="-575" dirty="0">
                <a:solidFill>
                  <a:srgbClr val="FFFFFF"/>
                </a:solidFill>
              </a:rPr>
              <a:t>B</a:t>
            </a:r>
            <a:r>
              <a:rPr sz="6050" i="1" spc="-615" dirty="0">
                <a:solidFill>
                  <a:srgbClr val="FFFFFF"/>
                </a:solidFill>
              </a:rPr>
              <a:t>S</a:t>
            </a:r>
            <a:r>
              <a:rPr sz="6050" i="1" spc="-800" dirty="0">
                <a:solidFill>
                  <a:srgbClr val="FFFFFF"/>
                </a:solidFill>
              </a:rPr>
              <a:t>I</a:t>
            </a:r>
            <a:r>
              <a:rPr sz="6050" i="1" spc="-605" dirty="0">
                <a:solidFill>
                  <a:srgbClr val="FFFFFF"/>
                </a:solidFill>
              </a:rPr>
              <a:t>T</a:t>
            </a:r>
            <a:r>
              <a:rPr sz="6050" i="1" spc="-215" dirty="0">
                <a:solidFill>
                  <a:srgbClr val="FFFFFF"/>
                </a:solidFill>
              </a:rPr>
              <a:t>E</a:t>
            </a:r>
            <a:endParaRPr sz="6050" dirty="0"/>
          </a:p>
        </p:txBody>
      </p:sp>
      <p:sp>
        <p:nvSpPr>
          <p:cNvPr id="6" name="object 6"/>
          <p:cNvSpPr txBox="1"/>
          <p:nvPr/>
        </p:nvSpPr>
        <p:spPr>
          <a:xfrm>
            <a:off x="9487437" y="3343242"/>
            <a:ext cx="3529329" cy="901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90"/>
              </a:spcBef>
              <a:tabLst>
                <a:tab pos="972185" algn="l"/>
                <a:tab pos="2731135" algn="l"/>
                <a:tab pos="2803525" algn="l"/>
                <a:tab pos="3301365" algn="l"/>
              </a:tabLst>
            </a:pP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650" b="1" spc="-12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replacement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2579" y="3343242"/>
            <a:ext cx="1446530" cy="901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8260">
              <a:lnSpc>
                <a:spcPct val="1085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perfect generic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7437" y="4219542"/>
            <a:ext cx="5172710" cy="4406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" algn="just">
              <a:lnSpc>
                <a:spcPct val="108500"/>
              </a:lnSpc>
              <a:spcBef>
                <a:spcPts val="90"/>
              </a:spcBef>
            </a:pP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rto</a:t>
            </a:r>
            <a:r>
              <a:rPr sz="2650" b="1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r>
              <a:rPr sz="2650" b="1" spc="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650" b="1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improved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sz="2650" b="1" spc="22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collection</a:t>
            </a:r>
            <a:r>
              <a:rPr sz="2650" b="1" spc="240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login</a:t>
            </a:r>
            <a:r>
              <a:rPr sz="265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Verdana"/>
              <a:cs typeface="Verdana"/>
            </a:endParaRPr>
          </a:p>
          <a:p>
            <a:pPr marL="12700" marR="5080" algn="just">
              <a:lnSpc>
                <a:spcPct val="108500"/>
              </a:lnSpc>
            </a:pP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650" b="1" spc="13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650" b="1" spc="13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DJango,</a:t>
            </a:r>
            <a:r>
              <a:rPr sz="2650" b="1" spc="13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HTML,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CSS,</a:t>
            </a:r>
            <a:r>
              <a:rPr sz="2650" b="1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Javascript</a:t>
            </a:r>
            <a:r>
              <a:rPr sz="2650" b="1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b="1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SQLite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650" b="1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650" b="1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650" b="1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elegant</a:t>
            </a:r>
            <a:r>
              <a:rPr sz="2650" b="1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sz="2650" b="1" spc="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275" dirty="0">
                <a:solidFill>
                  <a:srgbClr val="FFFFFF"/>
                </a:solidFill>
                <a:latin typeface="Verdana"/>
                <a:cs typeface="Verdana"/>
              </a:rPr>
              <a:t>UI</a:t>
            </a:r>
            <a:r>
              <a:rPr sz="2650" b="1" spc="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50" b="1" spc="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650" b="1" spc="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sz="2650" b="1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could</a:t>
            </a:r>
            <a:r>
              <a:rPr sz="2650" b="1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650" b="1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650" b="1" spc="-10" dirty="0">
                <a:solidFill>
                  <a:srgbClr val="FFFFFF"/>
                </a:solidFill>
                <a:latin typeface="Verdana"/>
                <a:cs typeface="Verdana"/>
              </a:rPr>
              <a:t>stored easily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082479" y="1054477"/>
            <a:ext cx="1758950" cy="7568565"/>
            <a:chOff x="15082479" y="1054477"/>
            <a:chExt cx="1758950" cy="7568565"/>
          </a:xfrm>
        </p:grpSpPr>
        <p:sp>
          <p:nvSpPr>
            <p:cNvPr id="10" name="object 10"/>
            <p:cNvSpPr/>
            <p:nvPr/>
          </p:nvSpPr>
          <p:spPr>
            <a:xfrm>
              <a:off x="15082479" y="1054477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65076" y="2136043"/>
              <a:ext cx="0" cy="6487160"/>
            </a:xfrm>
            <a:custGeom>
              <a:avLst/>
              <a:gdLst/>
              <a:ahLst/>
              <a:cxnLst/>
              <a:rect l="l" t="t" r="r" b="b"/>
              <a:pathLst>
                <a:path h="6487159">
                  <a:moveTo>
                    <a:pt x="0" y="6486578"/>
                  </a:moveTo>
                  <a:lnTo>
                    <a:pt x="0" y="0"/>
                  </a:lnTo>
                </a:path>
              </a:pathLst>
            </a:custGeom>
            <a:ln w="9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tor Driving Licence Check | Webmotor.org">
            <a:extLst>
              <a:ext uri="{FF2B5EF4-FFF2-40B4-BE49-F238E27FC236}">
                <a16:creationId xmlns:a16="http://schemas.microsoft.com/office/drawing/2014/main" id="{3D72085F-1C8D-6F67-DCB6-ACBE8063F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057" y="1189439"/>
            <a:ext cx="2544780" cy="25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917829" y="3267328"/>
              <a:ext cx="16454119" cy="6272530"/>
            </a:xfrm>
            <a:custGeom>
              <a:avLst/>
              <a:gdLst/>
              <a:ahLst/>
              <a:cxnLst/>
              <a:rect l="l" t="t" r="r" b="b"/>
              <a:pathLst>
                <a:path w="16454119" h="6272530">
                  <a:moveTo>
                    <a:pt x="4114698" y="3708171"/>
                  </a:moveTo>
                  <a:lnTo>
                    <a:pt x="4111574" y="3661943"/>
                  </a:lnTo>
                  <a:lnTo>
                    <a:pt x="4102468" y="3617569"/>
                  </a:lnTo>
                  <a:lnTo>
                    <a:pt x="4087812" y="3575469"/>
                  </a:lnTo>
                  <a:lnTo>
                    <a:pt x="4068000" y="3536061"/>
                  </a:lnTo>
                  <a:lnTo>
                    <a:pt x="4043451" y="3499751"/>
                  </a:lnTo>
                  <a:lnTo>
                    <a:pt x="4014571" y="3466947"/>
                  </a:lnTo>
                  <a:lnTo>
                    <a:pt x="3981767" y="3438055"/>
                  </a:lnTo>
                  <a:lnTo>
                    <a:pt x="3945458" y="3413493"/>
                  </a:lnTo>
                  <a:lnTo>
                    <a:pt x="3906062" y="3393681"/>
                  </a:lnTo>
                  <a:lnTo>
                    <a:pt x="3863975" y="3379012"/>
                  </a:lnTo>
                  <a:lnTo>
                    <a:pt x="3819614" y="3369919"/>
                  </a:lnTo>
                  <a:lnTo>
                    <a:pt x="3773386" y="3366795"/>
                  </a:lnTo>
                  <a:lnTo>
                    <a:pt x="341299" y="3366795"/>
                  </a:lnTo>
                  <a:lnTo>
                    <a:pt x="295071" y="3369919"/>
                  </a:lnTo>
                  <a:lnTo>
                    <a:pt x="250710" y="3379012"/>
                  </a:lnTo>
                  <a:lnTo>
                    <a:pt x="208635" y="3393681"/>
                  </a:lnTo>
                  <a:lnTo>
                    <a:pt x="169227" y="3413493"/>
                  </a:lnTo>
                  <a:lnTo>
                    <a:pt x="132918" y="3438055"/>
                  </a:lnTo>
                  <a:lnTo>
                    <a:pt x="100126" y="3466947"/>
                  </a:lnTo>
                  <a:lnTo>
                    <a:pt x="71247" y="3499751"/>
                  </a:lnTo>
                  <a:lnTo>
                    <a:pt x="46685" y="3536061"/>
                  </a:lnTo>
                  <a:lnTo>
                    <a:pt x="26873" y="3575469"/>
                  </a:lnTo>
                  <a:lnTo>
                    <a:pt x="12217" y="3617569"/>
                  </a:lnTo>
                  <a:lnTo>
                    <a:pt x="3124" y="3661943"/>
                  </a:lnTo>
                  <a:lnTo>
                    <a:pt x="0" y="3708171"/>
                  </a:lnTo>
                  <a:lnTo>
                    <a:pt x="0" y="5930531"/>
                  </a:lnTo>
                  <a:lnTo>
                    <a:pt x="3124" y="5976772"/>
                  </a:lnTo>
                  <a:lnTo>
                    <a:pt x="12217" y="6021133"/>
                  </a:lnTo>
                  <a:lnTo>
                    <a:pt x="26873" y="6063234"/>
                  </a:lnTo>
                  <a:lnTo>
                    <a:pt x="46685" y="6102642"/>
                  </a:lnTo>
                  <a:lnTo>
                    <a:pt x="71247" y="6138964"/>
                  </a:lnTo>
                  <a:lnTo>
                    <a:pt x="100126" y="6171768"/>
                  </a:lnTo>
                  <a:lnTo>
                    <a:pt x="132918" y="6200660"/>
                  </a:lnTo>
                  <a:lnTo>
                    <a:pt x="169227" y="6225210"/>
                  </a:lnTo>
                  <a:lnTo>
                    <a:pt x="208635" y="6245034"/>
                  </a:lnTo>
                  <a:lnTo>
                    <a:pt x="250710" y="6259690"/>
                  </a:lnTo>
                  <a:lnTo>
                    <a:pt x="295071" y="6268796"/>
                  </a:lnTo>
                  <a:lnTo>
                    <a:pt x="341299" y="6271920"/>
                  </a:lnTo>
                  <a:lnTo>
                    <a:pt x="3773386" y="6271920"/>
                  </a:lnTo>
                  <a:lnTo>
                    <a:pt x="3819614" y="6268796"/>
                  </a:lnTo>
                  <a:lnTo>
                    <a:pt x="3863975" y="6259690"/>
                  </a:lnTo>
                  <a:lnTo>
                    <a:pt x="3906062" y="6245034"/>
                  </a:lnTo>
                  <a:lnTo>
                    <a:pt x="3945458" y="6225210"/>
                  </a:lnTo>
                  <a:lnTo>
                    <a:pt x="3981767" y="6200660"/>
                  </a:lnTo>
                  <a:lnTo>
                    <a:pt x="4014571" y="6171768"/>
                  </a:lnTo>
                  <a:lnTo>
                    <a:pt x="4043451" y="6138964"/>
                  </a:lnTo>
                  <a:lnTo>
                    <a:pt x="4068000" y="6102642"/>
                  </a:lnTo>
                  <a:lnTo>
                    <a:pt x="4087812" y="6063234"/>
                  </a:lnTo>
                  <a:lnTo>
                    <a:pt x="4102468" y="6021133"/>
                  </a:lnTo>
                  <a:lnTo>
                    <a:pt x="4111574" y="5976772"/>
                  </a:lnTo>
                  <a:lnTo>
                    <a:pt x="4114698" y="5930531"/>
                  </a:lnTo>
                  <a:lnTo>
                    <a:pt x="4114698" y="3708171"/>
                  </a:lnTo>
                  <a:close/>
                </a:path>
                <a:path w="16454119" h="6272530">
                  <a:moveTo>
                    <a:pt x="8227809" y="341376"/>
                  </a:moveTo>
                  <a:lnTo>
                    <a:pt x="8224685" y="295148"/>
                  </a:lnTo>
                  <a:lnTo>
                    <a:pt x="8215579" y="250774"/>
                  </a:lnTo>
                  <a:lnTo>
                    <a:pt x="8200923" y="208673"/>
                  </a:lnTo>
                  <a:lnTo>
                    <a:pt x="8181111" y="169265"/>
                  </a:lnTo>
                  <a:lnTo>
                    <a:pt x="8156562" y="132956"/>
                  </a:lnTo>
                  <a:lnTo>
                    <a:pt x="8127682" y="100152"/>
                  </a:lnTo>
                  <a:lnTo>
                    <a:pt x="8094878" y="71259"/>
                  </a:lnTo>
                  <a:lnTo>
                    <a:pt x="8058569" y="46697"/>
                  </a:lnTo>
                  <a:lnTo>
                    <a:pt x="8019174" y="26885"/>
                  </a:lnTo>
                  <a:lnTo>
                    <a:pt x="7977086" y="12217"/>
                  </a:lnTo>
                  <a:lnTo>
                    <a:pt x="7932725" y="3124"/>
                  </a:lnTo>
                  <a:lnTo>
                    <a:pt x="7886497" y="0"/>
                  </a:lnTo>
                  <a:lnTo>
                    <a:pt x="4454410" y="0"/>
                  </a:lnTo>
                  <a:lnTo>
                    <a:pt x="4408182" y="3124"/>
                  </a:lnTo>
                  <a:lnTo>
                    <a:pt x="4363821" y="12217"/>
                  </a:lnTo>
                  <a:lnTo>
                    <a:pt x="4321734" y="26885"/>
                  </a:lnTo>
                  <a:lnTo>
                    <a:pt x="4282338" y="46697"/>
                  </a:lnTo>
                  <a:lnTo>
                    <a:pt x="4246029" y="71259"/>
                  </a:lnTo>
                  <a:lnTo>
                    <a:pt x="4213237" y="100152"/>
                  </a:lnTo>
                  <a:lnTo>
                    <a:pt x="4184345" y="132956"/>
                  </a:lnTo>
                  <a:lnTo>
                    <a:pt x="4159796" y="169265"/>
                  </a:lnTo>
                  <a:lnTo>
                    <a:pt x="4139984" y="208673"/>
                  </a:lnTo>
                  <a:lnTo>
                    <a:pt x="4125328" y="250774"/>
                  </a:lnTo>
                  <a:lnTo>
                    <a:pt x="4116235" y="295148"/>
                  </a:lnTo>
                  <a:lnTo>
                    <a:pt x="4113111" y="341376"/>
                  </a:lnTo>
                  <a:lnTo>
                    <a:pt x="4113111" y="2563736"/>
                  </a:lnTo>
                  <a:lnTo>
                    <a:pt x="4116235" y="2609977"/>
                  </a:lnTo>
                  <a:lnTo>
                    <a:pt x="4125328" y="2654338"/>
                  </a:lnTo>
                  <a:lnTo>
                    <a:pt x="4139984" y="2696438"/>
                  </a:lnTo>
                  <a:lnTo>
                    <a:pt x="4159796" y="2735846"/>
                  </a:lnTo>
                  <a:lnTo>
                    <a:pt x="4184345" y="2772168"/>
                  </a:lnTo>
                  <a:lnTo>
                    <a:pt x="4213237" y="2804972"/>
                  </a:lnTo>
                  <a:lnTo>
                    <a:pt x="4246029" y="2833865"/>
                  </a:lnTo>
                  <a:lnTo>
                    <a:pt x="4282338" y="2858414"/>
                  </a:lnTo>
                  <a:lnTo>
                    <a:pt x="4321734" y="2878239"/>
                  </a:lnTo>
                  <a:lnTo>
                    <a:pt x="4363821" y="2892895"/>
                  </a:lnTo>
                  <a:lnTo>
                    <a:pt x="4408182" y="2902000"/>
                  </a:lnTo>
                  <a:lnTo>
                    <a:pt x="4454410" y="2905125"/>
                  </a:lnTo>
                  <a:lnTo>
                    <a:pt x="7886497" y="2905125"/>
                  </a:lnTo>
                  <a:lnTo>
                    <a:pt x="7932725" y="2902000"/>
                  </a:lnTo>
                  <a:lnTo>
                    <a:pt x="7977086" y="2892895"/>
                  </a:lnTo>
                  <a:lnTo>
                    <a:pt x="8019174" y="2878239"/>
                  </a:lnTo>
                  <a:lnTo>
                    <a:pt x="8058569" y="2858414"/>
                  </a:lnTo>
                  <a:lnTo>
                    <a:pt x="8094878" y="2833865"/>
                  </a:lnTo>
                  <a:lnTo>
                    <a:pt x="8127682" y="2804972"/>
                  </a:lnTo>
                  <a:lnTo>
                    <a:pt x="8156562" y="2772168"/>
                  </a:lnTo>
                  <a:lnTo>
                    <a:pt x="8181111" y="2735846"/>
                  </a:lnTo>
                  <a:lnTo>
                    <a:pt x="8200923" y="2696438"/>
                  </a:lnTo>
                  <a:lnTo>
                    <a:pt x="8215579" y="2654338"/>
                  </a:lnTo>
                  <a:lnTo>
                    <a:pt x="8224685" y="2609977"/>
                  </a:lnTo>
                  <a:lnTo>
                    <a:pt x="8227809" y="2563736"/>
                  </a:lnTo>
                  <a:lnTo>
                    <a:pt x="8227809" y="341376"/>
                  </a:lnTo>
                  <a:close/>
                </a:path>
                <a:path w="16454119" h="6272530">
                  <a:moveTo>
                    <a:pt x="12340908" y="3708171"/>
                  </a:moveTo>
                  <a:lnTo>
                    <a:pt x="12337783" y="3661943"/>
                  </a:lnTo>
                  <a:lnTo>
                    <a:pt x="12328690" y="3617569"/>
                  </a:lnTo>
                  <a:lnTo>
                    <a:pt x="12314034" y="3575469"/>
                  </a:lnTo>
                  <a:lnTo>
                    <a:pt x="12294222" y="3536061"/>
                  </a:lnTo>
                  <a:lnTo>
                    <a:pt x="12269673" y="3499751"/>
                  </a:lnTo>
                  <a:lnTo>
                    <a:pt x="12240781" y="3466947"/>
                  </a:lnTo>
                  <a:lnTo>
                    <a:pt x="12207989" y="3438055"/>
                  </a:lnTo>
                  <a:lnTo>
                    <a:pt x="12171680" y="3413493"/>
                  </a:lnTo>
                  <a:lnTo>
                    <a:pt x="12132285" y="3393681"/>
                  </a:lnTo>
                  <a:lnTo>
                    <a:pt x="12090197" y="3379012"/>
                  </a:lnTo>
                  <a:lnTo>
                    <a:pt x="12045836" y="3369919"/>
                  </a:lnTo>
                  <a:lnTo>
                    <a:pt x="11999608" y="3366795"/>
                  </a:lnTo>
                  <a:lnTo>
                    <a:pt x="8567522" y="3366795"/>
                  </a:lnTo>
                  <a:lnTo>
                    <a:pt x="8521294" y="3369919"/>
                  </a:lnTo>
                  <a:lnTo>
                    <a:pt x="8476932" y="3379012"/>
                  </a:lnTo>
                  <a:lnTo>
                    <a:pt x="8434845" y="3393681"/>
                  </a:lnTo>
                  <a:lnTo>
                    <a:pt x="8395449" y="3413493"/>
                  </a:lnTo>
                  <a:lnTo>
                    <a:pt x="8359140" y="3438055"/>
                  </a:lnTo>
                  <a:lnTo>
                    <a:pt x="8326336" y="3466947"/>
                  </a:lnTo>
                  <a:lnTo>
                    <a:pt x="8297456" y="3499751"/>
                  </a:lnTo>
                  <a:lnTo>
                    <a:pt x="8272907" y="3536061"/>
                  </a:lnTo>
                  <a:lnTo>
                    <a:pt x="8253095" y="3575469"/>
                  </a:lnTo>
                  <a:lnTo>
                    <a:pt x="8238439" y="3617569"/>
                  </a:lnTo>
                  <a:lnTo>
                    <a:pt x="8229333" y="3661943"/>
                  </a:lnTo>
                  <a:lnTo>
                    <a:pt x="8226209" y="3708171"/>
                  </a:lnTo>
                  <a:lnTo>
                    <a:pt x="8226209" y="5930531"/>
                  </a:lnTo>
                  <a:lnTo>
                    <a:pt x="8229333" y="5976772"/>
                  </a:lnTo>
                  <a:lnTo>
                    <a:pt x="8238439" y="6021133"/>
                  </a:lnTo>
                  <a:lnTo>
                    <a:pt x="8253095" y="6063234"/>
                  </a:lnTo>
                  <a:lnTo>
                    <a:pt x="8272907" y="6102642"/>
                  </a:lnTo>
                  <a:lnTo>
                    <a:pt x="8297456" y="6138964"/>
                  </a:lnTo>
                  <a:lnTo>
                    <a:pt x="8326336" y="6171768"/>
                  </a:lnTo>
                  <a:lnTo>
                    <a:pt x="8359140" y="6200660"/>
                  </a:lnTo>
                  <a:lnTo>
                    <a:pt x="8395449" y="6225210"/>
                  </a:lnTo>
                  <a:lnTo>
                    <a:pt x="8434845" y="6245034"/>
                  </a:lnTo>
                  <a:lnTo>
                    <a:pt x="8476932" y="6259690"/>
                  </a:lnTo>
                  <a:lnTo>
                    <a:pt x="8521294" y="6268796"/>
                  </a:lnTo>
                  <a:lnTo>
                    <a:pt x="8567522" y="6271920"/>
                  </a:lnTo>
                  <a:lnTo>
                    <a:pt x="11999608" y="6271920"/>
                  </a:lnTo>
                  <a:lnTo>
                    <a:pt x="12045836" y="6268796"/>
                  </a:lnTo>
                  <a:lnTo>
                    <a:pt x="12090197" y="6259690"/>
                  </a:lnTo>
                  <a:lnTo>
                    <a:pt x="12132285" y="6245034"/>
                  </a:lnTo>
                  <a:lnTo>
                    <a:pt x="12171680" y="6225210"/>
                  </a:lnTo>
                  <a:lnTo>
                    <a:pt x="12207989" y="6200660"/>
                  </a:lnTo>
                  <a:lnTo>
                    <a:pt x="12240781" y="6171768"/>
                  </a:lnTo>
                  <a:lnTo>
                    <a:pt x="12269673" y="6138964"/>
                  </a:lnTo>
                  <a:lnTo>
                    <a:pt x="12294222" y="6102642"/>
                  </a:lnTo>
                  <a:lnTo>
                    <a:pt x="12314034" y="6063234"/>
                  </a:lnTo>
                  <a:lnTo>
                    <a:pt x="12328690" y="6021133"/>
                  </a:lnTo>
                  <a:lnTo>
                    <a:pt x="12337783" y="5976772"/>
                  </a:lnTo>
                  <a:lnTo>
                    <a:pt x="12340908" y="5930531"/>
                  </a:lnTo>
                  <a:lnTo>
                    <a:pt x="12340908" y="3708171"/>
                  </a:lnTo>
                  <a:close/>
                </a:path>
                <a:path w="16454119" h="6272530">
                  <a:moveTo>
                    <a:pt x="16454019" y="341376"/>
                  </a:moveTo>
                  <a:lnTo>
                    <a:pt x="16450894" y="295148"/>
                  </a:lnTo>
                  <a:lnTo>
                    <a:pt x="16441801" y="250774"/>
                  </a:lnTo>
                  <a:lnTo>
                    <a:pt x="16427145" y="208673"/>
                  </a:lnTo>
                  <a:lnTo>
                    <a:pt x="16407333" y="169265"/>
                  </a:lnTo>
                  <a:lnTo>
                    <a:pt x="16382772" y="132956"/>
                  </a:lnTo>
                  <a:lnTo>
                    <a:pt x="16353892" y="100152"/>
                  </a:lnTo>
                  <a:lnTo>
                    <a:pt x="16321100" y="71259"/>
                  </a:lnTo>
                  <a:lnTo>
                    <a:pt x="16284791" y="46697"/>
                  </a:lnTo>
                  <a:lnTo>
                    <a:pt x="16245383" y="26885"/>
                  </a:lnTo>
                  <a:lnTo>
                    <a:pt x="16203308" y="12217"/>
                  </a:lnTo>
                  <a:lnTo>
                    <a:pt x="16158947" y="3124"/>
                  </a:lnTo>
                  <a:lnTo>
                    <a:pt x="16112719" y="0"/>
                  </a:lnTo>
                  <a:lnTo>
                    <a:pt x="12680633" y="0"/>
                  </a:lnTo>
                  <a:lnTo>
                    <a:pt x="12634405" y="3124"/>
                  </a:lnTo>
                  <a:lnTo>
                    <a:pt x="12590043" y="12217"/>
                  </a:lnTo>
                  <a:lnTo>
                    <a:pt x="12547956" y="26885"/>
                  </a:lnTo>
                  <a:lnTo>
                    <a:pt x="12508560" y="46697"/>
                  </a:lnTo>
                  <a:lnTo>
                    <a:pt x="12472251" y="71259"/>
                  </a:lnTo>
                  <a:lnTo>
                    <a:pt x="12439447" y="100152"/>
                  </a:lnTo>
                  <a:lnTo>
                    <a:pt x="12410567" y="132956"/>
                  </a:lnTo>
                  <a:lnTo>
                    <a:pt x="12386018" y="169265"/>
                  </a:lnTo>
                  <a:lnTo>
                    <a:pt x="12366206" y="208673"/>
                  </a:lnTo>
                  <a:lnTo>
                    <a:pt x="12351550" y="250774"/>
                  </a:lnTo>
                  <a:lnTo>
                    <a:pt x="12342444" y="295148"/>
                  </a:lnTo>
                  <a:lnTo>
                    <a:pt x="12339320" y="341376"/>
                  </a:lnTo>
                  <a:lnTo>
                    <a:pt x="12339320" y="2563736"/>
                  </a:lnTo>
                  <a:lnTo>
                    <a:pt x="12342444" y="2609977"/>
                  </a:lnTo>
                  <a:lnTo>
                    <a:pt x="12351550" y="2654338"/>
                  </a:lnTo>
                  <a:lnTo>
                    <a:pt x="12366206" y="2696438"/>
                  </a:lnTo>
                  <a:lnTo>
                    <a:pt x="12386018" y="2735846"/>
                  </a:lnTo>
                  <a:lnTo>
                    <a:pt x="12410567" y="2772168"/>
                  </a:lnTo>
                  <a:lnTo>
                    <a:pt x="12439447" y="2804972"/>
                  </a:lnTo>
                  <a:lnTo>
                    <a:pt x="12472251" y="2833865"/>
                  </a:lnTo>
                  <a:lnTo>
                    <a:pt x="12508560" y="2858414"/>
                  </a:lnTo>
                  <a:lnTo>
                    <a:pt x="12547956" y="2878239"/>
                  </a:lnTo>
                  <a:lnTo>
                    <a:pt x="12590043" y="2892895"/>
                  </a:lnTo>
                  <a:lnTo>
                    <a:pt x="12634405" y="2902000"/>
                  </a:lnTo>
                  <a:lnTo>
                    <a:pt x="12680633" y="2905125"/>
                  </a:lnTo>
                  <a:lnTo>
                    <a:pt x="16112719" y="2905125"/>
                  </a:lnTo>
                  <a:lnTo>
                    <a:pt x="16158947" y="2902000"/>
                  </a:lnTo>
                  <a:lnTo>
                    <a:pt x="16203308" y="2892895"/>
                  </a:lnTo>
                  <a:lnTo>
                    <a:pt x="16245383" y="2878239"/>
                  </a:lnTo>
                  <a:lnTo>
                    <a:pt x="16284791" y="2858414"/>
                  </a:lnTo>
                  <a:lnTo>
                    <a:pt x="16321100" y="2833865"/>
                  </a:lnTo>
                  <a:lnTo>
                    <a:pt x="16353892" y="2804972"/>
                  </a:lnTo>
                  <a:lnTo>
                    <a:pt x="16382772" y="2772168"/>
                  </a:lnTo>
                  <a:lnTo>
                    <a:pt x="16407333" y="2735846"/>
                  </a:lnTo>
                  <a:lnTo>
                    <a:pt x="16427145" y="2696438"/>
                  </a:lnTo>
                  <a:lnTo>
                    <a:pt x="16441801" y="2654338"/>
                  </a:lnTo>
                  <a:lnTo>
                    <a:pt x="16450894" y="2609977"/>
                  </a:lnTo>
                  <a:lnTo>
                    <a:pt x="16454019" y="2563736"/>
                  </a:lnTo>
                  <a:lnTo>
                    <a:pt x="16454019" y="341376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4983" y="779453"/>
              <a:ext cx="2321176" cy="2321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83136" y="477607"/>
              <a:ext cx="2925445" cy="2921000"/>
            </a:xfrm>
            <a:custGeom>
              <a:avLst/>
              <a:gdLst/>
              <a:ahLst/>
              <a:cxnLst/>
              <a:rect l="l" t="t" r="r" b="b"/>
              <a:pathLst>
                <a:path w="2925445" h="2921000">
                  <a:moveTo>
                    <a:pt x="1745446" y="25400"/>
                  </a:moveTo>
                  <a:lnTo>
                    <a:pt x="1179422" y="25400"/>
                  </a:lnTo>
                  <a:lnTo>
                    <a:pt x="1271987" y="0"/>
                  </a:lnTo>
                  <a:lnTo>
                    <a:pt x="1652881" y="0"/>
                  </a:lnTo>
                  <a:lnTo>
                    <a:pt x="1745446" y="25400"/>
                  </a:lnTo>
                  <a:close/>
                </a:path>
                <a:path w="2925445" h="2921000">
                  <a:moveTo>
                    <a:pt x="1745283" y="2895600"/>
                  </a:moveTo>
                  <a:lnTo>
                    <a:pt x="1179422" y="2895600"/>
                  </a:lnTo>
                  <a:lnTo>
                    <a:pt x="957316" y="2832100"/>
                  </a:lnTo>
                  <a:lnTo>
                    <a:pt x="914684" y="2806700"/>
                  </a:lnTo>
                  <a:lnTo>
                    <a:pt x="831403" y="2781300"/>
                  </a:lnTo>
                  <a:lnTo>
                    <a:pt x="790803" y="2755900"/>
                  </a:lnTo>
                  <a:lnTo>
                    <a:pt x="750928" y="2730500"/>
                  </a:lnTo>
                  <a:lnTo>
                    <a:pt x="711804" y="2705100"/>
                  </a:lnTo>
                  <a:lnTo>
                    <a:pt x="673453" y="2692400"/>
                  </a:lnTo>
                  <a:lnTo>
                    <a:pt x="635901" y="2667000"/>
                  </a:lnTo>
                  <a:lnTo>
                    <a:pt x="599172" y="2641600"/>
                  </a:lnTo>
                  <a:lnTo>
                    <a:pt x="563289" y="2603500"/>
                  </a:lnTo>
                  <a:lnTo>
                    <a:pt x="528278" y="2578100"/>
                  </a:lnTo>
                  <a:lnTo>
                    <a:pt x="494162" y="2552700"/>
                  </a:lnTo>
                  <a:lnTo>
                    <a:pt x="460965" y="2514600"/>
                  </a:lnTo>
                  <a:lnTo>
                    <a:pt x="428712" y="2489200"/>
                  </a:lnTo>
                  <a:lnTo>
                    <a:pt x="397427" y="2451100"/>
                  </a:lnTo>
                  <a:lnTo>
                    <a:pt x="367135" y="2425700"/>
                  </a:lnTo>
                  <a:lnTo>
                    <a:pt x="337859" y="2387600"/>
                  </a:lnTo>
                  <a:lnTo>
                    <a:pt x="309623" y="2349500"/>
                  </a:lnTo>
                  <a:lnTo>
                    <a:pt x="282453" y="2324100"/>
                  </a:lnTo>
                  <a:lnTo>
                    <a:pt x="256372" y="2286000"/>
                  </a:lnTo>
                  <a:lnTo>
                    <a:pt x="231404" y="2247900"/>
                  </a:lnTo>
                  <a:lnTo>
                    <a:pt x="207574" y="2209800"/>
                  </a:lnTo>
                  <a:lnTo>
                    <a:pt x="184905" y="2171700"/>
                  </a:lnTo>
                  <a:lnTo>
                    <a:pt x="163423" y="2133600"/>
                  </a:lnTo>
                  <a:lnTo>
                    <a:pt x="143151" y="2082800"/>
                  </a:lnTo>
                  <a:lnTo>
                    <a:pt x="124114" y="2044700"/>
                  </a:lnTo>
                  <a:lnTo>
                    <a:pt x="106335" y="2006600"/>
                  </a:lnTo>
                  <a:lnTo>
                    <a:pt x="89840" y="1955800"/>
                  </a:lnTo>
                  <a:lnTo>
                    <a:pt x="74652" y="1917700"/>
                  </a:lnTo>
                  <a:lnTo>
                    <a:pt x="60795" y="1879600"/>
                  </a:lnTo>
                  <a:lnTo>
                    <a:pt x="48294" y="1828800"/>
                  </a:lnTo>
                  <a:lnTo>
                    <a:pt x="37173" y="1790700"/>
                  </a:lnTo>
                  <a:lnTo>
                    <a:pt x="27456" y="1739900"/>
                  </a:lnTo>
                  <a:lnTo>
                    <a:pt x="19167" y="1689100"/>
                  </a:lnTo>
                  <a:lnTo>
                    <a:pt x="12332" y="1651000"/>
                  </a:lnTo>
                  <a:lnTo>
                    <a:pt x="6973" y="1600200"/>
                  </a:lnTo>
                  <a:lnTo>
                    <a:pt x="3115" y="1549400"/>
                  </a:lnTo>
                  <a:lnTo>
                    <a:pt x="782" y="1498600"/>
                  </a:lnTo>
                  <a:lnTo>
                    <a:pt x="0" y="1460500"/>
                  </a:lnTo>
                  <a:lnTo>
                    <a:pt x="782" y="1409700"/>
                  </a:lnTo>
                  <a:lnTo>
                    <a:pt x="3115" y="1358900"/>
                  </a:lnTo>
                  <a:lnTo>
                    <a:pt x="6973" y="1308100"/>
                  </a:lnTo>
                  <a:lnTo>
                    <a:pt x="12332" y="1270000"/>
                  </a:lnTo>
                  <a:lnTo>
                    <a:pt x="19167" y="1219200"/>
                  </a:lnTo>
                  <a:lnTo>
                    <a:pt x="27456" y="1168400"/>
                  </a:lnTo>
                  <a:lnTo>
                    <a:pt x="37173" y="1130300"/>
                  </a:lnTo>
                  <a:lnTo>
                    <a:pt x="48294" y="1079500"/>
                  </a:lnTo>
                  <a:lnTo>
                    <a:pt x="60795" y="1041400"/>
                  </a:lnTo>
                  <a:lnTo>
                    <a:pt x="74652" y="990600"/>
                  </a:lnTo>
                  <a:lnTo>
                    <a:pt x="89840" y="952500"/>
                  </a:lnTo>
                  <a:lnTo>
                    <a:pt x="106335" y="914400"/>
                  </a:lnTo>
                  <a:lnTo>
                    <a:pt x="124114" y="863600"/>
                  </a:lnTo>
                  <a:lnTo>
                    <a:pt x="143151" y="825500"/>
                  </a:lnTo>
                  <a:lnTo>
                    <a:pt x="163423" y="787400"/>
                  </a:lnTo>
                  <a:lnTo>
                    <a:pt x="184905" y="749300"/>
                  </a:lnTo>
                  <a:lnTo>
                    <a:pt x="207574" y="711200"/>
                  </a:lnTo>
                  <a:lnTo>
                    <a:pt x="231404" y="673100"/>
                  </a:lnTo>
                  <a:lnTo>
                    <a:pt x="256372" y="635000"/>
                  </a:lnTo>
                  <a:lnTo>
                    <a:pt x="282453" y="596900"/>
                  </a:lnTo>
                  <a:lnTo>
                    <a:pt x="309623" y="558800"/>
                  </a:lnTo>
                  <a:lnTo>
                    <a:pt x="337859" y="520700"/>
                  </a:lnTo>
                  <a:lnTo>
                    <a:pt x="367135" y="482600"/>
                  </a:lnTo>
                  <a:lnTo>
                    <a:pt x="397427" y="457200"/>
                  </a:lnTo>
                  <a:lnTo>
                    <a:pt x="428712" y="419100"/>
                  </a:lnTo>
                  <a:lnTo>
                    <a:pt x="460965" y="393700"/>
                  </a:lnTo>
                  <a:lnTo>
                    <a:pt x="494162" y="355600"/>
                  </a:lnTo>
                  <a:lnTo>
                    <a:pt x="528278" y="330200"/>
                  </a:lnTo>
                  <a:lnTo>
                    <a:pt x="563289" y="304800"/>
                  </a:lnTo>
                  <a:lnTo>
                    <a:pt x="599172" y="279400"/>
                  </a:lnTo>
                  <a:lnTo>
                    <a:pt x="635901" y="254000"/>
                  </a:lnTo>
                  <a:lnTo>
                    <a:pt x="673453" y="228600"/>
                  </a:lnTo>
                  <a:lnTo>
                    <a:pt x="711804" y="203200"/>
                  </a:lnTo>
                  <a:lnTo>
                    <a:pt x="750928" y="177800"/>
                  </a:lnTo>
                  <a:lnTo>
                    <a:pt x="790803" y="152400"/>
                  </a:lnTo>
                  <a:lnTo>
                    <a:pt x="831403" y="139700"/>
                  </a:lnTo>
                  <a:lnTo>
                    <a:pt x="872705" y="114300"/>
                  </a:lnTo>
                  <a:lnTo>
                    <a:pt x="957316" y="88900"/>
                  </a:lnTo>
                  <a:lnTo>
                    <a:pt x="1000576" y="63500"/>
                  </a:lnTo>
                  <a:lnTo>
                    <a:pt x="1133889" y="25400"/>
                  </a:lnTo>
                  <a:lnTo>
                    <a:pt x="1790980" y="25400"/>
                  </a:lnTo>
                  <a:lnTo>
                    <a:pt x="1924292" y="63500"/>
                  </a:lnTo>
                  <a:lnTo>
                    <a:pt x="1967553" y="88900"/>
                  </a:lnTo>
                  <a:lnTo>
                    <a:pt x="2052164" y="114300"/>
                  </a:lnTo>
                  <a:lnTo>
                    <a:pt x="2093465" y="139700"/>
                  </a:lnTo>
                  <a:lnTo>
                    <a:pt x="2134066" y="152400"/>
                  </a:lnTo>
                  <a:lnTo>
                    <a:pt x="2173940" y="177800"/>
                  </a:lnTo>
                  <a:lnTo>
                    <a:pt x="2213065" y="203200"/>
                  </a:lnTo>
                  <a:lnTo>
                    <a:pt x="2251415" y="228600"/>
                  </a:lnTo>
                  <a:lnTo>
                    <a:pt x="1414435" y="228600"/>
                  </a:lnTo>
                  <a:lnTo>
                    <a:pt x="1366898" y="241300"/>
                  </a:lnTo>
                  <a:lnTo>
                    <a:pt x="1273348" y="241300"/>
                  </a:lnTo>
                  <a:lnTo>
                    <a:pt x="1093302" y="292100"/>
                  </a:lnTo>
                  <a:lnTo>
                    <a:pt x="1007354" y="317500"/>
                  </a:lnTo>
                  <a:lnTo>
                    <a:pt x="965520" y="342900"/>
                  </a:lnTo>
                  <a:lnTo>
                    <a:pt x="924490" y="355600"/>
                  </a:lnTo>
                  <a:lnTo>
                    <a:pt x="884300" y="381000"/>
                  </a:lnTo>
                  <a:lnTo>
                    <a:pt x="844983" y="393700"/>
                  </a:lnTo>
                  <a:lnTo>
                    <a:pt x="806575" y="419100"/>
                  </a:lnTo>
                  <a:lnTo>
                    <a:pt x="769109" y="444500"/>
                  </a:lnTo>
                  <a:lnTo>
                    <a:pt x="732619" y="469900"/>
                  </a:lnTo>
                  <a:lnTo>
                    <a:pt x="697140" y="495300"/>
                  </a:lnTo>
                  <a:lnTo>
                    <a:pt x="662706" y="533400"/>
                  </a:lnTo>
                  <a:lnTo>
                    <a:pt x="629352" y="558800"/>
                  </a:lnTo>
                  <a:lnTo>
                    <a:pt x="597112" y="596900"/>
                  </a:lnTo>
                  <a:lnTo>
                    <a:pt x="566019" y="622300"/>
                  </a:lnTo>
                  <a:lnTo>
                    <a:pt x="536109" y="660400"/>
                  </a:lnTo>
                  <a:lnTo>
                    <a:pt x="507416" y="685800"/>
                  </a:lnTo>
                  <a:lnTo>
                    <a:pt x="479973" y="723900"/>
                  </a:lnTo>
                  <a:lnTo>
                    <a:pt x="453816" y="762000"/>
                  </a:lnTo>
                  <a:lnTo>
                    <a:pt x="428978" y="800100"/>
                  </a:lnTo>
                  <a:lnTo>
                    <a:pt x="405495" y="838200"/>
                  </a:lnTo>
                  <a:lnTo>
                    <a:pt x="383399" y="876300"/>
                  </a:lnTo>
                  <a:lnTo>
                    <a:pt x="362726" y="914400"/>
                  </a:lnTo>
                  <a:lnTo>
                    <a:pt x="343510" y="965200"/>
                  </a:lnTo>
                  <a:lnTo>
                    <a:pt x="325784" y="1003300"/>
                  </a:lnTo>
                  <a:lnTo>
                    <a:pt x="309584" y="1041400"/>
                  </a:lnTo>
                  <a:lnTo>
                    <a:pt x="294944" y="1092200"/>
                  </a:lnTo>
                  <a:lnTo>
                    <a:pt x="281897" y="1130300"/>
                  </a:lnTo>
                  <a:lnTo>
                    <a:pt x="270479" y="1181100"/>
                  </a:lnTo>
                  <a:lnTo>
                    <a:pt x="260723" y="1219200"/>
                  </a:lnTo>
                  <a:lnTo>
                    <a:pt x="252665" y="1270000"/>
                  </a:lnTo>
                  <a:lnTo>
                    <a:pt x="246337" y="1308100"/>
                  </a:lnTo>
                  <a:lnTo>
                    <a:pt x="241775" y="1358900"/>
                  </a:lnTo>
                  <a:lnTo>
                    <a:pt x="239012" y="1409700"/>
                  </a:lnTo>
                  <a:lnTo>
                    <a:pt x="238084" y="1460500"/>
                  </a:lnTo>
                  <a:lnTo>
                    <a:pt x="239012" y="1498600"/>
                  </a:lnTo>
                  <a:lnTo>
                    <a:pt x="241775" y="1549400"/>
                  </a:lnTo>
                  <a:lnTo>
                    <a:pt x="246337" y="1600200"/>
                  </a:lnTo>
                  <a:lnTo>
                    <a:pt x="252665" y="1651000"/>
                  </a:lnTo>
                  <a:lnTo>
                    <a:pt x="260723" y="1689100"/>
                  </a:lnTo>
                  <a:lnTo>
                    <a:pt x="270479" y="1739900"/>
                  </a:lnTo>
                  <a:lnTo>
                    <a:pt x="281897" y="1778000"/>
                  </a:lnTo>
                  <a:lnTo>
                    <a:pt x="294944" y="1828800"/>
                  </a:lnTo>
                  <a:lnTo>
                    <a:pt x="309584" y="1866900"/>
                  </a:lnTo>
                  <a:lnTo>
                    <a:pt x="325784" y="1905000"/>
                  </a:lnTo>
                  <a:lnTo>
                    <a:pt x="343510" y="1955800"/>
                  </a:lnTo>
                  <a:lnTo>
                    <a:pt x="362726" y="1993900"/>
                  </a:lnTo>
                  <a:lnTo>
                    <a:pt x="383399" y="2032000"/>
                  </a:lnTo>
                  <a:lnTo>
                    <a:pt x="405495" y="2070100"/>
                  </a:lnTo>
                  <a:lnTo>
                    <a:pt x="428978" y="2108200"/>
                  </a:lnTo>
                  <a:lnTo>
                    <a:pt x="453816" y="2146300"/>
                  </a:lnTo>
                  <a:lnTo>
                    <a:pt x="479973" y="2184400"/>
                  </a:lnTo>
                  <a:lnTo>
                    <a:pt x="507416" y="2222500"/>
                  </a:lnTo>
                  <a:lnTo>
                    <a:pt x="536109" y="2260600"/>
                  </a:lnTo>
                  <a:lnTo>
                    <a:pt x="566019" y="2286000"/>
                  </a:lnTo>
                  <a:lnTo>
                    <a:pt x="597112" y="2324100"/>
                  </a:lnTo>
                  <a:lnTo>
                    <a:pt x="629352" y="2349500"/>
                  </a:lnTo>
                  <a:lnTo>
                    <a:pt x="662706" y="2387600"/>
                  </a:lnTo>
                  <a:lnTo>
                    <a:pt x="697140" y="2413000"/>
                  </a:lnTo>
                  <a:lnTo>
                    <a:pt x="732619" y="2438400"/>
                  </a:lnTo>
                  <a:lnTo>
                    <a:pt x="769109" y="2463800"/>
                  </a:lnTo>
                  <a:lnTo>
                    <a:pt x="806575" y="2489200"/>
                  </a:lnTo>
                  <a:lnTo>
                    <a:pt x="844983" y="2514600"/>
                  </a:lnTo>
                  <a:lnTo>
                    <a:pt x="884300" y="2540000"/>
                  </a:lnTo>
                  <a:lnTo>
                    <a:pt x="924490" y="2552700"/>
                  </a:lnTo>
                  <a:lnTo>
                    <a:pt x="965520" y="2578100"/>
                  </a:lnTo>
                  <a:lnTo>
                    <a:pt x="1049960" y="2603500"/>
                  </a:lnTo>
                  <a:lnTo>
                    <a:pt x="1093302" y="2628900"/>
                  </a:lnTo>
                  <a:lnTo>
                    <a:pt x="1182058" y="2654300"/>
                  </a:lnTo>
                  <a:lnTo>
                    <a:pt x="1227403" y="2654300"/>
                  </a:lnTo>
                  <a:lnTo>
                    <a:pt x="1273348" y="2667000"/>
                  </a:lnTo>
                  <a:lnTo>
                    <a:pt x="1319858" y="2667000"/>
                  </a:lnTo>
                  <a:lnTo>
                    <a:pt x="1366898" y="2679700"/>
                  </a:lnTo>
                  <a:lnTo>
                    <a:pt x="2269934" y="2679700"/>
                  </a:lnTo>
                  <a:lnTo>
                    <a:pt x="2251156" y="2692400"/>
                  </a:lnTo>
                  <a:lnTo>
                    <a:pt x="2212805" y="2705100"/>
                  </a:lnTo>
                  <a:lnTo>
                    <a:pt x="2173680" y="2730500"/>
                  </a:lnTo>
                  <a:lnTo>
                    <a:pt x="2133808" y="2755900"/>
                  </a:lnTo>
                  <a:lnTo>
                    <a:pt x="2093211" y="2781300"/>
                  </a:lnTo>
                  <a:lnTo>
                    <a:pt x="2009941" y="2806700"/>
                  </a:lnTo>
                  <a:lnTo>
                    <a:pt x="1967318" y="2832100"/>
                  </a:lnTo>
                  <a:lnTo>
                    <a:pt x="1745283" y="2895600"/>
                  </a:lnTo>
                  <a:close/>
                </a:path>
                <a:path w="2925445" h="2921000">
                  <a:moveTo>
                    <a:pt x="2269934" y="2679700"/>
                  </a:moveTo>
                  <a:lnTo>
                    <a:pt x="1557970" y="2679700"/>
                  </a:lnTo>
                  <a:lnTo>
                    <a:pt x="1605010" y="2667000"/>
                  </a:lnTo>
                  <a:lnTo>
                    <a:pt x="1651520" y="2667000"/>
                  </a:lnTo>
                  <a:lnTo>
                    <a:pt x="1697465" y="2654300"/>
                  </a:lnTo>
                  <a:lnTo>
                    <a:pt x="1742811" y="2654300"/>
                  </a:lnTo>
                  <a:lnTo>
                    <a:pt x="1831567" y="2628900"/>
                  </a:lnTo>
                  <a:lnTo>
                    <a:pt x="1874909" y="2603500"/>
                  </a:lnTo>
                  <a:lnTo>
                    <a:pt x="1959349" y="2578100"/>
                  </a:lnTo>
                  <a:lnTo>
                    <a:pt x="2000378" y="2552700"/>
                  </a:lnTo>
                  <a:lnTo>
                    <a:pt x="2040568" y="2540000"/>
                  </a:lnTo>
                  <a:lnTo>
                    <a:pt x="2079885" y="2514600"/>
                  </a:lnTo>
                  <a:lnTo>
                    <a:pt x="2118294" y="2489200"/>
                  </a:lnTo>
                  <a:lnTo>
                    <a:pt x="2155760" y="2463800"/>
                  </a:lnTo>
                  <a:lnTo>
                    <a:pt x="2192250" y="2438400"/>
                  </a:lnTo>
                  <a:lnTo>
                    <a:pt x="2227728" y="2413000"/>
                  </a:lnTo>
                  <a:lnTo>
                    <a:pt x="2262162" y="2387600"/>
                  </a:lnTo>
                  <a:lnTo>
                    <a:pt x="2295516" y="2349500"/>
                  </a:lnTo>
                  <a:lnTo>
                    <a:pt x="2327757" y="2324100"/>
                  </a:lnTo>
                  <a:lnTo>
                    <a:pt x="2358849" y="2286000"/>
                  </a:lnTo>
                  <a:lnTo>
                    <a:pt x="2388759" y="2260600"/>
                  </a:lnTo>
                  <a:lnTo>
                    <a:pt x="2417453" y="2222500"/>
                  </a:lnTo>
                  <a:lnTo>
                    <a:pt x="2444895" y="2184400"/>
                  </a:lnTo>
                  <a:lnTo>
                    <a:pt x="2471052" y="2146300"/>
                  </a:lnTo>
                  <a:lnTo>
                    <a:pt x="2495890" y="2108200"/>
                  </a:lnTo>
                  <a:lnTo>
                    <a:pt x="2519374" y="2070100"/>
                  </a:lnTo>
                  <a:lnTo>
                    <a:pt x="2541469" y="2032000"/>
                  </a:lnTo>
                  <a:lnTo>
                    <a:pt x="2562142" y="1993900"/>
                  </a:lnTo>
                  <a:lnTo>
                    <a:pt x="2581359" y="1955800"/>
                  </a:lnTo>
                  <a:lnTo>
                    <a:pt x="2599084" y="1905000"/>
                  </a:lnTo>
                  <a:lnTo>
                    <a:pt x="2615284" y="1866900"/>
                  </a:lnTo>
                  <a:lnTo>
                    <a:pt x="2629925" y="1828800"/>
                  </a:lnTo>
                  <a:lnTo>
                    <a:pt x="2642971" y="1778000"/>
                  </a:lnTo>
                  <a:lnTo>
                    <a:pt x="2654389" y="1739900"/>
                  </a:lnTo>
                  <a:lnTo>
                    <a:pt x="2664145" y="1689100"/>
                  </a:lnTo>
                  <a:lnTo>
                    <a:pt x="2672204" y="1651000"/>
                  </a:lnTo>
                  <a:lnTo>
                    <a:pt x="2678531" y="1600200"/>
                  </a:lnTo>
                  <a:lnTo>
                    <a:pt x="2683094" y="1549400"/>
                  </a:lnTo>
                  <a:lnTo>
                    <a:pt x="2685856" y="1498600"/>
                  </a:lnTo>
                  <a:lnTo>
                    <a:pt x="2686784" y="1460500"/>
                  </a:lnTo>
                  <a:lnTo>
                    <a:pt x="2685856" y="1409700"/>
                  </a:lnTo>
                  <a:lnTo>
                    <a:pt x="2683094" y="1358900"/>
                  </a:lnTo>
                  <a:lnTo>
                    <a:pt x="2678531" y="1308100"/>
                  </a:lnTo>
                  <a:lnTo>
                    <a:pt x="2672204" y="1270000"/>
                  </a:lnTo>
                  <a:lnTo>
                    <a:pt x="2664145" y="1219200"/>
                  </a:lnTo>
                  <a:lnTo>
                    <a:pt x="2654389" y="1181100"/>
                  </a:lnTo>
                  <a:lnTo>
                    <a:pt x="2642971" y="1130300"/>
                  </a:lnTo>
                  <a:lnTo>
                    <a:pt x="2629925" y="1092200"/>
                  </a:lnTo>
                  <a:lnTo>
                    <a:pt x="2615284" y="1041400"/>
                  </a:lnTo>
                  <a:lnTo>
                    <a:pt x="2599084" y="1003300"/>
                  </a:lnTo>
                  <a:lnTo>
                    <a:pt x="2581359" y="965200"/>
                  </a:lnTo>
                  <a:lnTo>
                    <a:pt x="2562142" y="914400"/>
                  </a:lnTo>
                  <a:lnTo>
                    <a:pt x="2541469" y="876300"/>
                  </a:lnTo>
                  <a:lnTo>
                    <a:pt x="2519374" y="838200"/>
                  </a:lnTo>
                  <a:lnTo>
                    <a:pt x="2495890" y="800100"/>
                  </a:lnTo>
                  <a:lnTo>
                    <a:pt x="2471052" y="762000"/>
                  </a:lnTo>
                  <a:lnTo>
                    <a:pt x="2444895" y="723900"/>
                  </a:lnTo>
                  <a:lnTo>
                    <a:pt x="2417453" y="685800"/>
                  </a:lnTo>
                  <a:lnTo>
                    <a:pt x="2388759" y="660400"/>
                  </a:lnTo>
                  <a:lnTo>
                    <a:pt x="2358849" y="622300"/>
                  </a:lnTo>
                  <a:lnTo>
                    <a:pt x="2327757" y="596900"/>
                  </a:lnTo>
                  <a:lnTo>
                    <a:pt x="2295516" y="558800"/>
                  </a:lnTo>
                  <a:lnTo>
                    <a:pt x="2262162" y="533400"/>
                  </a:lnTo>
                  <a:lnTo>
                    <a:pt x="2227728" y="495300"/>
                  </a:lnTo>
                  <a:lnTo>
                    <a:pt x="2192250" y="469900"/>
                  </a:lnTo>
                  <a:lnTo>
                    <a:pt x="2155760" y="444500"/>
                  </a:lnTo>
                  <a:lnTo>
                    <a:pt x="2118294" y="419100"/>
                  </a:lnTo>
                  <a:lnTo>
                    <a:pt x="2079885" y="393700"/>
                  </a:lnTo>
                  <a:lnTo>
                    <a:pt x="2040568" y="381000"/>
                  </a:lnTo>
                  <a:lnTo>
                    <a:pt x="2000378" y="355600"/>
                  </a:lnTo>
                  <a:lnTo>
                    <a:pt x="1959349" y="342900"/>
                  </a:lnTo>
                  <a:lnTo>
                    <a:pt x="1917514" y="317500"/>
                  </a:lnTo>
                  <a:lnTo>
                    <a:pt x="1831567" y="292100"/>
                  </a:lnTo>
                  <a:lnTo>
                    <a:pt x="1651520" y="241300"/>
                  </a:lnTo>
                  <a:lnTo>
                    <a:pt x="1557970" y="241300"/>
                  </a:lnTo>
                  <a:lnTo>
                    <a:pt x="1510433" y="228600"/>
                  </a:lnTo>
                  <a:lnTo>
                    <a:pt x="2251415" y="228600"/>
                  </a:lnTo>
                  <a:lnTo>
                    <a:pt x="2288967" y="254000"/>
                  </a:lnTo>
                  <a:lnTo>
                    <a:pt x="2325697" y="279400"/>
                  </a:lnTo>
                  <a:lnTo>
                    <a:pt x="2361579" y="304800"/>
                  </a:lnTo>
                  <a:lnTo>
                    <a:pt x="2396591" y="330200"/>
                  </a:lnTo>
                  <a:lnTo>
                    <a:pt x="2430707" y="355600"/>
                  </a:lnTo>
                  <a:lnTo>
                    <a:pt x="2463903" y="393700"/>
                  </a:lnTo>
                  <a:lnTo>
                    <a:pt x="2496156" y="419100"/>
                  </a:lnTo>
                  <a:lnTo>
                    <a:pt x="2527441" y="457200"/>
                  </a:lnTo>
                  <a:lnTo>
                    <a:pt x="2557734" y="482600"/>
                  </a:lnTo>
                  <a:lnTo>
                    <a:pt x="2587010" y="520700"/>
                  </a:lnTo>
                  <a:lnTo>
                    <a:pt x="2615245" y="558800"/>
                  </a:lnTo>
                  <a:lnTo>
                    <a:pt x="2642415" y="596900"/>
                  </a:lnTo>
                  <a:lnTo>
                    <a:pt x="2668497" y="635000"/>
                  </a:lnTo>
                  <a:lnTo>
                    <a:pt x="2693465" y="673100"/>
                  </a:lnTo>
                  <a:lnTo>
                    <a:pt x="2717295" y="711200"/>
                  </a:lnTo>
                  <a:lnTo>
                    <a:pt x="2739963" y="749300"/>
                  </a:lnTo>
                  <a:lnTo>
                    <a:pt x="2761445" y="787400"/>
                  </a:lnTo>
                  <a:lnTo>
                    <a:pt x="2781717" y="825500"/>
                  </a:lnTo>
                  <a:lnTo>
                    <a:pt x="2800755" y="863600"/>
                  </a:lnTo>
                  <a:lnTo>
                    <a:pt x="2818533" y="914400"/>
                  </a:lnTo>
                  <a:lnTo>
                    <a:pt x="2835029" y="952500"/>
                  </a:lnTo>
                  <a:lnTo>
                    <a:pt x="2850217" y="990600"/>
                  </a:lnTo>
                  <a:lnTo>
                    <a:pt x="2864074" y="1041400"/>
                  </a:lnTo>
                  <a:lnTo>
                    <a:pt x="2876575" y="1079500"/>
                  </a:lnTo>
                  <a:lnTo>
                    <a:pt x="2887696" y="1130300"/>
                  </a:lnTo>
                  <a:lnTo>
                    <a:pt x="2897413" y="1168400"/>
                  </a:lnTo>
                  <a:lnTo>
                    <a:pt x="2905701" y="1219200"/>
                  </a:lnTo>
                  <a:lnTo>
                    <a:pt x="2912537" y="1270000"/>
                  </a:lnTo>
                  <a:lnTo>
                    <a:pt x="2917896" y="1308100"/>
                  </a:lnTo>
                  <a:lnTo>
                    <a:pt x="2921754" y="1358900"/>
                  </a:lnTo>
                  <a:lnTo>
                    <a:pt x="2924086" y="1409700"/>
                  </a:lnTo>
                  <a:lnTo>
                    <a:pt x="2924869" y="1460500"/>
                  </a:lnTo>
                  <a:lnTo>
                    <a:pt x="2924085" y="1498600"/>
                  </a:lnTo>
                  <a:lnTo>
                    <a:pt x="2921751" y="1549400"/>
                  </a:lnTo>
                  <a:lnTo>
                    <a:pt x="2917890" y="1600200"/>
                  </a:lnTo>
                  <a:lnTo>
                    <a:pt x="2912527" y="1651000"/>
                  </a:lnTo>
                  <a:lnTo>
                    <a:pt x="2905685" y="1689100"/>
                  </a:lnTo>
                  <a:lnTo>
                    <a:pt x="2897390" y="1739900"/>
                  </a:lnTo>
                  <a:lnTo>
                    <a:pt x="2887666" y="1790700"/>
                  </a:lnTo>
                  <a:lnTo>
                    <a:pt x="2876537" y="1828800"/>
                  </a:lnTo>
                  <a:lnTo>
                    <a:pt x="2864027" y="1879600"/>
                  </a:lnTo>
                  <a:lnTo>
                    <a:pt x="2850161" y="1917700"/>
                  </a:lnTo>
                  <a:lnTo>
                    <a:pt x="2834962" y="1955800"/>
                  </a:lnTo>
                  <a:lnTo>
                    <a:pt x="2818456" y="2006600"/>
                  </a:lnTo>
                  <a:lnTo>
                    <a:pt x="2800667" y="2044700"/>
                  </a:lnTo>
                  <a:lnTo>
                    <a:pt x="2781618" y="2082800"/>
                  </a:lnTo>
                  <a:lnTo>
                    <a:pt x="2761335" y="2133600"/>
                  </a:lnTo>
                  <a:lnTo>
                    <a:pt x="2739841" y="2171700"/>
                  </a:lnTo>
                  <a:lnTo>
                    <a:pt x="2717161" y="2209800"/>
                  </a:lnTo>
                  <a:lnTo>
                    <a:pt x="2693319" y="2247900"/>
                  </a:lnTo>
                  <a:lnTo>
                    <a:pt x="2668340" y="2286000"/>
                  </a:lnTo>
                  <a:lnTo>
                    <a:pt x="2642247" y="2324100"/>
                  </a:lnTo>
                  <a:lnTo>
                    <a:pt x="2615065" y="2349500"/>
                  </a:lnTo>
                  <a:lnTo>
                    <a:pt x="2586819" y="2387600"/>
                  </a:lnTo>
                  <a:lnTo>
                    <a:pt x="2557533" y="2425700"/>
                  </a:lnTo>
                  <a:lnTo>
                    <a:pt x="2527231" y="2463800"/>
                  </a:lnTo>
                  <a:lnTo>
                    <a:pt x="2495937" y="2489200"/>
                  </a:lnTo>
                  <a:lnTo>
                    <a:pt x="2463676" y="2527300"/>
                  </a:lnTo>
                  <a:lnTo>
                    <a:pt x="2430471" y="2552700"/>
                  </a:lnTo>
                  <a:lnTo>
                    <a:pt x="2396348" y="2578100"/>
                  </a:lnTo>
                  <a:lnTo>
                    <a:pt x="2361331" y="2603500"/>
                  </a:lnTo>
                  <a:lnTo>
                    <a:pt x="2325444" y="2641600"/>
                  </a:lnTo>
                  <a:lnTo>
                    <a:pt x="2288711" y="2667000"/>
                  </a:lnTo>
                  <a:lnTo>
                    <a:pt x="2269934" y="2679700"/>
                  </a:lnTo>
                  <a:close/>
                </a:path>
                <a:path w="2925445" h="2921000">
                  <a:moveTo>
                    <a:pt x="1652762" y="2908300"/>
                  </a:moveTo>
                  <a:lnTo>
                    <a:pt x="1271987" y="2908300"/>
                  </a:lnTo>
                  <a:lnTo>
                    <a:pt x="1225463" y="2895600"/>
                  </a:lnTo>
                  <a:lnTo>
                    <a:pt x="1699263" y="2895600"/>
                  </a:lnTo>
                  <a:lnTo>
                    <a:pt x="1652762" y="2908300"/>
                  </a:lnTo>
                  <a:close/>
                </a:path>
                <a:path w="2925445" h="2921000">
                  <a:moveTo>
                    <a:pt x="1558414" y="2921000"/>
                  </a:moveTo>
                  <a:lnTo>
                    <a:pt x="1366389" y="2921000"/>
                  </a:lnTo>
                  <a:lnTo>
                    <a:pt x="1318971" y="2908300"/>
                  </a:lnTo>
                  <a:lnTo>
                    <a:pt x="1605804" y="2908300"/>
                  </a:lnTo>
                  <a:lnTo>
                    <a:pt x="1558414" y="292100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9966" y="4778292"/>
              <a:ext cx="2321176" cy="23211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38120" y="4476446"/>
              <a:ext cx="2925445" cy="2921000"/>
            </a:xfrm>
            <a:custGeom>
              <a:avLst/>
              <a:gdLst/>
              <a:ahLst/>
              <a:cxnLst/>
              <a:rect l="l" t="t" r="r" b="b"/>
              <a:pathLst>
                <a:path w="2925445" h="2921000">
                  <a:moveTo>
                    <a:pt x="1745446" y="25400"/>
                  </a:moveTo>
                  <a:lnTo>
                    <a:pt x="1179422" y="25400"/>
                  </a:lnTo>
                  <a:lnTo>
                    <a:pt x="1271987" y="0"/>
                  </a:lnTo>
                  <a:lnTo>
                    <a:pt x="1652881" y="0"/>
                  </a:lnTo>
                  <a:lnTo>
                    <a:pt x="1745446" y="25400"/>
                  </a:lnTo>
                  <a:close/>
                </a:path>
                <a:path w="2925445" h="2921000">
                  <a:moveTo>
                    <a:pt x="1745283" y="2895600"/>
                  </a:moveTo>
                  <a:lnTo>
                    <a:pt x="1179422" y="2895600"/>
                  </a:lnTo>
                  <a:lnTo>
                    <a:pt x="957316" y="2832100"/>
                  </a:lnTo>
                  <a:lnTo>
                    <a:pt x="914684" y="2806700"/>
                  </a:lnTo>
                  <a:lnTo>
                    <a:pt x="831403" y="2781300"/>
                  </a:lnTo>
                  <a:lnTo>
                    <a:pt x="790803" y="2755900"/>
                  </a:lnTo>
                  <a:lnTo>
                    <a:pt x="750928" y="2730500"/>
                  </a:lnTo>
                  <a:lnTo>
                    <a:pt x="711804" y="2705100"/>
                  </a:lnTo>
                  <a:lnTo>
                    <a:pt x="673453" y="2692400"/>
                  </a:lnTo>
                  <a:lnTo>
                    <a:pt x="635901" y="2667000"/>
                  </a:lnTo>
                  <a:lnTo>
                    <a:pt x="599172" y="2641600"/>
                  </a:lnTo>
                  <a:lnTo>
                    <a:pt x="563289" y="2603500"/>
                  </a:lnTo>
                  <a:lnTo>
                    <a:pt x="528278" y="2578100"/>
                  </a:lnTo>
                  <a:lnTo>
                    <a:pt x="494162" y="2552700"/>
                  </a:lnTo>
                  <a:lnTo>
                    <a:pt x="460965" y="2514600"/>
                  </a:lnTo>
                  <a:lnTo>
                    <a:pt x="428712" y="2489200"/>
                  </a:lnTo>
                  <a:lnTo>
                    <a:pt x="397427" y="2451100"/>
                  </a:lnTo>
                  <a:lnTo>
                    <a:pt x="367135" y="2425700"/>
                  </a:lnTo>
                  <a:lnTo>
                    <a:pt x="337859" y="2387600"/>
                  </a:lnTo>
                  <a:lnTo>
                    <a:pt x="309623" y="2349500"/>
                  </a:lnTo>
                  <a:lnTo>
                    <a:pt x="282453" y="2324100"/>
                  </a:lnTo>
                  <a:lnTo>
                    <a:pt x="256372" y="2286000"/>
                  </a:lnTo>
                  <a:lnTo>
                    <a:pt x="231404" y="2247900"/>
                  </a:lnTo>
                  <a:lnTo>
                    <a:pt x="207574" y="2209800"/>
                  </a:lnTo>
                  <a:lnTo>
                    <a:pt x="184905" y="2171700"/>
                  </a:lnTo>
                  <a:lnTo>
                    <a:pt x="163423" y="2133600"/>
                  </a:lnTo>
                  <a:lnTo>
                    <a:pt x="143151" y="2082800"/>
                  </a:lnTo>
                  <a:lnTo>
                    <a:pt x="124114" y="2044700"/>
                  </a:lnTo>
                  <a:lnTo>
                    <a:pt x="106335" y="2006600"/>
                  </a:lnTo>
                  <a:lnTo>
                    <a:pt x="89840" y="1955800"/>
                  </a:lnTo>
                  <a:lnTo>
                    <a:pt x="74652" y="1917700"/>
                  </a:lnTo>
                  <a:lnTo>
                    <a:pt x="60795" y="1879600"/>
                  </a:lnTo>
                  <a:lnTo>
                    <a:pt x="48294" y="1828800"/>
                  </a:lnTo>
                  <a:lnTo>
                    <a:pt x="37173" y="1790700"/>
                  </a:lnTo>
                  <a:lnTo>
                    <a:pt x="27456" y="1739900"/>
                  </a:lnTo>
                  <a:lnTo>
                    <a:pt x="19167" y="1689100"/>
                  </a:lnTo>
                  <a:lnTo>
                    <a:pt x="12332" y="1651000"/>
                  </a:lnTo>
                  <a:lnTo>
                    <a:pt x="6973" y="1600200"/>
                  </a:lnTo>
                  <a:lnTo>
                    <a:pt x="3115" y="1549400"/>
                  </a:lnTo>
                  <a:lnTo>
                    <a:pt x="782" y="1498600"/>
                  </a:lnTo>
                  <a:lnTo>
                    <a:pt x="0" y="1460500"/>
                  </a:lnTo>
                  <a:lnTo>
                    <a:pt x="782" y="1409700"/>
                  </a:lnTo>
                  <a:lnTo>
                    <a:pt x="3115" y="1358900"/>
                  </a:lnTo>
                  <a:lnTo>
                    <a:pt x="6973" y="1308100"/>
                  </a:lnTo>
                  <a:lnTo>
                    <a:pt x="12332" y="1270000"/>
                  </a:lnTo>
                  <a:lnTo>
                    <a:pt x="19167" y="1219200"/>
                  </a:lnTo>
                  <a:lnTo>
                    <a:pt x="27456" y="1168400"/>
                  </a:lnTo>
                  <a:lnTo>
                    <a:pt x="37173" y="1130300"/>
                  </a:lnTo>
                  <a:lnTo>
                    <a:pt x="48294" y="1079500"/>
                  </a:lnTo>
                  <a:lnTo>
                    <a:pt x="60795" y="1041400"/>
                  </a:lnTo>
                  <a:lnTo>
                    <a:pt x="74652" y="990600"/>
                  </a:lnTo>
                  <a:lnTo>
                    <a:pt x="89840" y="952500"/>
                  </a:lnTo>
                  <a:lnTo>
                    <a:pt x="106335" y="914400"/>
                  </a:lnTo>
                  <a:lnTo>
                    <a:pt x="124114" y="863600"/>
                  </a:lnTo>
                  <a:lnTo>
                    <a:pt x="143151" y="825500"/>
                  </a:lnTo>
                  <a:lnTo>
                    <a:pt x="163423" y="787400"/>
                  </a:lnTo>
                  <a:lnTo>
                    <a:pt x="184905" y="749300"/>
                  </a:lnTo>
                  <a:lnTo>
                    <a:pt x="207574" y="711200"/>
                  </a:lnTo>
                  <a:lnTo>
                    <a:pt x="231404" y="673100"/>
                  </a:lnTo>
                  <a:lnTo>
                    <a:pt x="256372" y="635000"/>
                  </a:lnTo>
                  <a:lnTo>
                    <a:pt x="282453" y="596900"/>
                  </a:lnTo>
                  <a:lnTo>
                    <a:pt x="309623" y="558800"/>
                  </a:lnTo>
                  <a:lnTo>
                    <a:pt x="337859" y="520700"/>
                  </a:lnTo>
                  <a:lnTo>
                    <a:pt x="367135" y="482600"/>
                  </a:lnTo>
                  <a:lnTo>
                    <a:pt x="397427" y="457200"/>
                  </a:lnTo>
                  <a:lnTo>
                    <a:pt x="428712" y="419100"/>
                  </a:lnTo>
                  <a:lnTo>
                    <a:pt x="460965" y="393700"/>
                  </a:lnTo>
                  <a:lnTo>
                    <a:pt x="494162" y="355600"/>
                  </a:lnTo>
                  <a:lnTo>
                    <a:pt x="528278" y="330200"/>
                  </a:lnTo>
                  <a:lnTo>
                    <a:pt x="563289" y="304800"/>
                  </a:lnTo>
                  <a:lnTo>
                    <a:pt x="599172" y="279400"/>
                  </a:lnTo>
                  <a:lnTo>
                    <a:pt x="635901" y="254000"/>
                  </a:lnTo>
                  <a:lnTo>
                    <a:pt x="673453" y="228600"/>
                  </a:lnTo>
                  <a:lnTo>
                    <a:pt x="711804" y="203200"/>
                  </a:lnTo>
                  <a:lnTo>
                    <a:pt x="750928" y="177800"/>
                  </a:lnTo>
                  <a:lnTo>
                    <a:pt x="790803" y="152400"/>
                  </a:lnTo>
                  <a:lnTo>
                    <a:pt x="831403" y="139700"/>
                  </a:lnTo>
                  <a:lnTo>
                    <a:pt x="872705" y="114300"/>
                  </a:lnTo>
                  <a:lnTo>
                    <a:pt x="957316" y="88900"/>
                  </a:lnTo>
                  <a:lnTo>
                    <a:pt x="1000576" y="63500"/>
                  </a:lnTo>
                  <a:lnTo>
                    <a:pt x="1133889" y="25400"/>
                  </a:lnTo>
                  <a:lnTo>
                    <a:pt x="1790980" y="25400"/>
                  </a:lnTo>
                  <a:lnTo>
                    <a:pt x="1924292" y="63500"/>
                  </a:lnTo>
                  <a:lnTo>
                    <a:pt x="1967553" y="88900"/>
                  </a:lnTo>
                  <a:lnTo>
                    <a:pt x="2052164" y="114300"/>
                  </a:lnTo>
                  <a:lnTo>
                    <a:pt x="2093465" y="139700"/>
                  </a:lnTo>
                  <a:lnTo>
                    <a:pt x="2134066" y="152400"/>
                  </a:lnTo>
                  <a:lnTo>
                    <a:pt x="2173940" y="177800"/>
                  </a:lnTo>
                  <a:lnTo>
                    <a:pt x="2213065" y="203200"/>
                  </a:lnTo>
                  <a:lnTo>
                    <a:pt x="2251415" y="228600"/>
                  </a:lnTo>
                  <a:lnTo>
                    <a:pt x="1414435" y="228600"/>
                  </a:lnTo>
                  <a:lnTo>
                    <a:pt x="1366898" y="241300"/>
                  </a:lnTo>
                  <a:lnTo>
                    <a:pt x="1273348" y="241300"/>
                  </a:lnTo>
                  <a:lnTo>
                    <a:pt x="1093302" y="292100"/>
                  </a:lnTo>
                  <a:lnTo>
                    <a:pt x="1007354" y="317500"/>
                  </a:lnTo>
                  <a:lnTo>
                    <a:pt x="965520" y="342900"/>
                  </a:lnTo>
                  <a:lnTo>
                    <a:pt x="924490" y="355600"/>
                  </a:lnTo>
                  <a:lnTo>
                    <a:pt x="884300" y="381000"/>
                  </a:lnTo>
                  <a:lnTo>
                    <a:pt x="844983" y="393700"/>
                  </a:lnTo>
                  <a:lnTo>
                    <a:pt x="806575" y="419100"/>
                  </a:lnTo>
                  <a:lnTo>
                    <a:pt x="769109" y="444500"/>
                  </a:lnTo>
                  <a:lnTo>
                    <a:pt x="732619" y="469900"/>
                  </a:lnTo>
                  <a:lnTo>
                    <a:pt x="697140" y="495300"/>
                  </a:lnTo>
                  <a:lnTo>
                    <a:pt x="662706" y="533400"/>
                  </a:lnTo>
                  <a:lnTo>
                    <a:pt x="629352" y="558800"/>
                  </a:lnTo>
                  <a:lnTo>
                    <a:pt x="597112" y="596900"/>
                  </a:lnTo>
                  <a:lnTo>
                    <a:pt x="566019" y="622300"/>
                  </a:lnTo>
                  <a:lnTo>
                    <a:pt x="536109" y="660400"/>
                  </a:lnTo>
                  <a:lnTo>
                    <a:pt x="507416" y="685800"/>
                  </a:lnTo>
                  <a:lnTo>
                    <a:pt x="479973" y="723900"/>
                  </a:lnTo>
                  <a:lnTo>
                    <a:pt x="453816" y="762000"/>
                  </a:lnTo>
                  <a:lnTo>
                    <a:pt x="428978" y="800100"/>
                  </a:lnTo>
                  <a:lnTo>
                    <a:pt x="405495" y="838200"/>
                  </a:lnTo>
                  <a:lnTo>
                    <a:pt x="383399" y="876300"/>
                  </a:lnTo>
                  <a:lnTo>
                    <a:pt x="362726" y="914400"/>
                  </a:lnTo>
                  <a:lnTo>
                    <a:pt x="343510" y="965200"/>
                  </a:lnTo>
                  <a:lnTo>
                    <a:pt x="325784" y="1003300"/>
                  </a:lnTo>
                  <a:lnTo>
                    <a:pt x="309584" y="1041400"/>
                  </a:lnTo>
                  <a:lnTo>
                    <a:pt x="294944" y="1092200"/>
                  </a:lnTo>
                  <a:lnTo>
                    <a:pt x="281897" y="1130300"/>
                  </a:lnTo>
                  <a:lnTo>
                    <a:pt x="270479" y="1181100"/>
                  </a:lnTo>
                  <a:lnTo>
                    <a:pt x="260723" y="1219200"/>
                  </a:lnTo>
                  <a:lnTo>
                    <a:pt x="252665" y="1270000"/>
                  </a:lnTo>
                  <a:lnTo>
                    <a:pt x="246337" y="1308100"/>
                  </a:lnTo>
                  <a:lnTo>
                    <a:pt x="241775" y="1358900"/>
                  </a:lnTo>
                  <a:lnTo>
                    <a:pt x="239012" y="1409700"/>
                  </a:lnTo>
                  <a:lnTo>
                    <a:pt x="238084" y="1460500"/>
                  </a:lnTo>
                  <a:lnTo>
                    <a:pt x="239012" y="1498600"/>
                  </a:lnTo>
                  <a:lnTo>
                    <a:pt x="241775" y="1549400"/>
                  </a:lnTo>
                  <a:lnTo>
                    <a:pt x="246337" y="1600200"/>
                  </a:lnTo>
                  <a:lnTo>
                    <a:pt x="252665" y="1651000"/>
                  </a:lnTo>
                  <a:lnTo>
                    <a:pt x="260723" y="1689100"/>
                  </a:lnTo>
                  <a:lnTo>
                    <a:pt x="270479" y="1739900"/>
                  </a:lnTo>
                  <a:lnTo>
                    <a:pt x="281897" y="1778000"/>
                  </a:lnTo>
                  <a:lnTo>
                    <a:pt x="294944" y="1828800"/>
                  </a:lnTo>
                  <a:lnTo>
                    <a:pt x="309584" y="1866900"/>
                  </a:lnTo>
                  <a:lnTo>
                    <a:pt x="325784" y="1905000"/>
                  </a:lnTo>
                  <a:lnTo>
                    <a:pt x="343510" y="1955800"/>
                  </a:lnTo>
                  <a:lnTo>
                    <a:pt x="362726" y="1993900"/>
                  </a:lnTo>
                  <a:lnTo>
                    <a:pt x="383399" y="2032000"/>
                  </a:lnTo>
                  <a:lnTo>
                    <a:pt x="405495" y="2070100"/>
                  </a:lnTo>
                  <a:lnTo>
                    <a:pt x="428978" y="2108200"/>
                  </a:lnTo>
                  <a:lnTo>
                    <a:pt x="453816" y="2146300"/>
                  </a:lnTo>
                  <a:lnTo>
                    <a:pt x="479973" y="2184400"/>
                  </a:lnTo>
                  <a:lnTo>
                    <a:pt x="507416" y="2222500"/>
                  </a:lnTo>
                  <a:lnTo>
                    <a:pt x="536109" y="2260600"/>
                  </a:lnTo>
                  <a:lnTo>
                    <a:pt x="566019" y="2286000"/>
                  </a:lnTo>
                  <a:lnTo>
                    <a:pt x="597112" y="2324100"/>
                  </a:lnTo>
                  <a:lnTo>
                    <a:pt x="629352" y="2349500"/>
                  </a:lnTo>
                  <a:lnTo>
                    <a:pt x="662706" y="2387600"/>
                  </a:lnTo>
                  <a:lnTo>
                    <a:pt x="697140" y="2413000"/>
                  </a:lnTo>
                  <a:lnTo>
                    <a:pt x="732619" y="2438400"/>
                  </a:lnTo>
                  <a:lnTo>
                    <a:pt x="769109" y="2463800"/>
                  </a:lnTo>
                  <a:lnTo>
                    <a:pt x="806575" y="2489200"/>
                  </a:lnTo>
                  <a:lnTo>
                    <a:pt x="844983" y="2514600"/>
                  </a:lnTo>
                  <a:lnTo>
                    <a:pt x="884300" y="2540000"/>
                  </a:lnTo>
                  <a:lnTo>
                    <a:pt x="924490" y="2552700"/>
                  </a:lnTo>
                  <a:lnTo>
                    <a:pt x="965520" y="2578100"/>
                  </a:lnTo>
                  <a:lnTo>
                    <a:pt x="1049960" y="2603500"/>
                  </a:lnTo>
                  <a:lnTo>
                    <a:pt x="1093302" y="2628900"/>
                  </a:lnTo>
                  <a:lnTo>
                    <a:pt x="1182058" y="2654300"/>
                  </a:lnTo>
                  <a:lnTo>
                    <a:pt x="1227403" y="2654300"/>
                  </a:lnTo>
                  <a:lnTo>
                    <a:pt x="1273348" y="2667000"/>
                  </a:lnTo>
                  <a:lnTo>
                    <a:pt x="1319858" y="2667000"/>
                  </a:lnTo>
                  <a:lnTo>
                    <a:pt x="1366898" y="2679700"/>
                  </a:lnTo>
                  <a:lnTo>
                    <a:pt x="2269934" y="2679700"/>
                  </a:lnTo>
                  <a:lnTo>
                    <a:pt x="2251156" y="2692400"/>
                  </a:lnTo>
                  <a:lnTo>
                    <a:pt x="2212805" y="2705100"/>
                  </a:lnTo>
                  <a:lnTo>
                    <a:pt x="2173680" y="2730500"/>
                  </a:lnTo>
                  <a:lnTo>
                    <a:pt x="2133808" y="2755900"/>
                  </a:lnTo>
                  <a:lnTo>
                    <a:pt x="2093211" y="2781300"/>
                  </a:lnTo>
                  <a:lnTo>
                    <a:pt x="2009941" y="2806700"/>
                  </a:lnTo>
                  <a:lnTo>
                    <a:pt x="1967318" y="2832100"/>
                  </a:lnTo>
                  <a:lnTo>
                    <a:pt x="1745283" y="2895600"/>
                  </a:lnTo>
                  <a:close/>
                </a:path>
                <a:path w="2925445" h="2921000">
                  <a:moveTo>
                    <a:pt x="2269934" y="2679700"/>
                  </a:moveTo>
                  <a:lnTo>
                    <a:pt x="1557970" y="2679700"/>
                  </a:lnTo>
                  <a:lnTo>
                    <a:pt x="1605010" y="2667000"/>
                  </a:lnTo>
                  <a:lnTo>
                    <a:pt x="1651520" y="2667000"/>
                  </a:lnTo>
                  <a:lnTo>
                    <a:pt x="1697465" y="2654300"/>
                  </a:lnTo>
                  <a:lnTo>
                    <a:pt x="1742811" y="2654300"/>
                  </a:lnTo>
                  <a:lnTo>
                    <a:pt x="1831567" y="2628900"/>
                  </a:lnTo>
                  <a:lnTo>
                    <a:pt x="1874909" y="2603500"/>
                  </a:lnTo>
                  <a:lnTo>
                    <a:pt x="1959349" y="2578100"/>
                  </a:lnTo>
                  <a:lnTo>
                    <a:pt x="2000378" y="2552700"/>
                  </a:lnTo>
                  <a:lnTo>
                    <a:pt x="2040568" y="2540000"/>
                  </a:lnTo>
                  <a:lnTo>
                    <a:pt x="2079885" y="2514600"/>
                  </a:lnTo>
                  <a:lnTo>
                    <a:pt x="2118294" y="2489200"/>
                  </a:lnTo>
                  <a:lnTo>
                    <a:pt x="2155760" y="2463800"/>
                  </a:lnTo>
                  <a:lnTo>
                    <a:pt x="2192250" y="2438400"/>
                  </a:lnTo>
                  <a:lnTo>
                    <a:pt x="2227728" y="2413000"/>
                  </a:lnTo>
                  <a:lnTo>
                    <a:pt x="2262162" y="2387600"/>
                  </a:lnTo>
                  <a:lnTo>
                    <a:pt x="2295516" y="2349500"/>
                  </a:lnTo>
                  <a:lnTo>
                    <a:pt x="2327757" y="2324100"/>
                  </a:lnTo>
                  <a:lnTo>
                    <a:pt x="2358849" y="2286000"/>
                  </a:lnTo>
                  <a:lnTo>
                    <a:pt x="2388759" y="2260600"/>
                  </a:lnTo>
                  <a:lnTo>
                    <a:pt x="2417453" y="2222500"/>
                  </a:lnTo>
                  <a:lnTo>
                    <a:pt x="2444895" y="2184400"/>
                  </a:lnTo>
                  <a:lnTo>
                    <a:pt x="2471052" y="2146300"/>
                  </a:lnTo>
                  <a:lnTo>
                    <a:pt x="2495890" y="2108200"/>
                  </a:lnTo>
                  <a:lnTo>
                    <a:pt x="2519374" y="2070100"/>
                  </a:lnTo>
                  <a:lnTo>
                    <a:pt x="2541469" y="2032000"/>
                  </a:lnTo>
                  <a:lnTo>
                    <a:pt x="2562142" y="1993900"/>
                  </a:lnTo>
                  <a:lnTo>
                    <a:pt x="2581359" y="1955800"/>
                  </a:lnTo>
                  <a:lnTo>
                    <a:pt x="2599084" y="1905000"/>
                  </a:lnTo>
                  <a:lnTo>
                    <a:pt x="2615284" y="1866900"/>
                  </a:lnTo>
                  <a:lnTo>
                    <a:pt x="2629925" y="1828800"/>
                  </a:lnTo>
                  <a:lnTo>
                    <a:pt x="2642971" y="1778000"/>
                  </a:lnTo>
                  <a:lnTo>
                    <a:pt x="2654389" y="1739900"/>
                  </a:lnTo>
                  <a:lnTo>
                    <a:pt x="2664145" y="1689100"/>
                  </a:lnTo>
                  <a:lnTo>
                    <a:pt x="2672204" y="1651000"/>
                  </a:lnTo>
                  <a:lnTo>
                    <a:pt x="2678531" y="1600200"/>
                  </a:lnTo>
                  <a:lnTo>
                    <a:pt x="2683094" y="1549400"/>
                  </a:lnTo>
                  <a:lnTo>
                    <a:pt x="2685856" y="1498600"/>
                  </a:lnTo>
                  <a:lnTo>
                    <a:pt x="2686784" y="1460500"/>
                  </a:lnTo>
                  <a:lnTo>
                    <a:pt x="2685856" y="1409700"/>
                  </a:lnTo>
                  <a:lnTo>
                    <a:pt x="2683094" y="1358900"/>
                  </a:lnTo>
                  <a:lnTo>
                    <a:pt x="2678531" y="1308100"/>
                  </a:lnTo>
                  <a:lnTo>
                    <a:pt x="2672204" y="1270000"/>
                  </a:lnTo>
                  <a:lnTo>
                    <a:pt x="2664145" y="1219200"/>
                  </a:lnTo>
                  <a:lnTo>
                    <a:pt x="2654389" y="1181100"/>
                  </a:lnTo>
                  <a:lnTo>
                    <a:pt x="2642971" y="1130300"/>
                  </a:lnTo>
                  <a:lnTo>
                    <a:pt x="2629925" y="1092200"/>
                  </a:lnTo>
                  <a:lnTo>
                    <a:pt x="2615284" y="1041400"/>
                  </a:lnTo>
                  <a:lnTo>
                    <a:pt x="2599084" y="1003300"/>
                  </a:lnTo>
                  <a:lnTo>
                    <a:pt x="2581359" y="965200"/>
                  </a:lnTo>
                  <a:lnTo>
                    <a:pt x="2562142" y="914400"/>
                  </a:lnTo>
                  <a:lnTo>
                    <a:pt x="2541469" y="876300"/>
                  </a:lnTo>
                  <a:lnTo>
                    <a:pt x="2519374" y="838200"/>
                  </a:lnTo>
                  <a:lnTo>
                    <a:pt x="2495890" y="800100"/>
                  </a:lnTo>
                  <a:lnTo>
                    <a:pt x="2471052" y="762000"/>
                  </a:lnTo>
                  <a:lnTo>
                    <a:pt x="2444895" y="723900"/>
                  </a:lnTo>
                  <a:lnTo>
                    <a:pt x="2417453" y="685800"/>
                  </a:lnTo>
                  <a:lnTo>
                    <a:pt x="2388759" y="660400"/>
                  </a:lnTo>
                  <a:lnTo>
                    <a:pt x="2358849" y="622300"/>
                  </a:lnTo>
                  <a:lnTo>
                    <a:pt x="2327757" y="596900"/>
                  </a:lnTo>
                  <a:lnTo>
                    <a:pt x="2295516" y="558800"/>
                  </a:lnTo>
                  <a:lnTo>
                    <a:pt x="2262162" y="533400"/>
                  </a:lnTo>
                  <a:lnTo>
                    <a:pt x="2227728" y="495300"/>
                  </a:lnTo>
                  <a:lnTo>
                    <a:pt x="2192250" y="469900"/>
                  </a:lnTo>
                  <a:lnTo>
                    <a:pt x="2155760" y="444500"/>
                  </a:lnTo>
                  <a:lnTo>
                    <a:pt x="2118294" y="419100"/>
                  </a:lnTo>
                  <a:lnTo>
                    <a:pt x="2079885" y="393700"/>
                  </a:lnTo>
                  <a:lnTo>
                    <a:pt x="2040568" y="381000"/>
                  </a:lnTo>
                  <a:lnTo>
                    <a:pt x="2000378" y="355600"/>
                  </a:lnTo>
                  <a:lnTo>
                    <a:pt x="1959349" y="342900"/>
                  </a:lnTo>
                  <a:lnTo>
                    <a:pt x="1917514" y="317500"/>
                  </a:lnTo>
                  <a:lnTo>
                    <a:pt x="1831567" y="292100"/>
                  </a:lnTo>
                  <a:lnTo>
                    <a:pt x="1651520" y="241300"/>
                  </a:lnTo>
                  <a:lnTo>
                    <a:pt x="1557970" y="241300"/>
                  </a:lnTo>
                  <a:lnTo>
                    <a:pt x="1510433" y="228600"/>
                  </a:lnTo>
                  <a:lnTo>
                    <a:pt x="2251415" y="228600"/>
                  </a:lnTo>
                  <a:lnTo>
                    <a:pt x="2288967" y="254000"/>
                  </a:lnTo>
                  <a:lnTo>
                    <a:pt x="2325697" y="279400"/>
                  </a:lnTo>
                  <a:lnTo>
                    <a:pt x="2361579" y="304800"/>
                  </a:lnTo>
                  <a:lnTo>
                    <a:pt x="2396591" y="330200"/>
                  </a:lnTo>
                  <a:lnTo>
                    <a:pt x="2430707" y="355600"/>
                  </a:lnTo>
                  <a:lnTo>
                    <a:pt x="2463903" y="393700"/>
                  </a:lnTo>
                  <a:lnTo>
                    <a:pt x="2496156" y="419100"/>
                  </a:lnTo>
                  <a:lnTo>
                    <a:pt x="2527441" y="457200"/>
                  </a:lnTo>
                  <a:lnTo>
                    <a:pt x="2557734" y="482600"/>
                  </a:lnTo>
                  <a:lnTo>
                    <a:pt x="2587010" y="520700"/>
                  </a:lnTo>
                  <a:lnTo>
                    <a:pt x="2615245" y="558800"/>
                  </a:lnTo>
                  <a:lnTo>
                    <a:pt x="2642415" y="596900"/>
                  </a:lnTo>
                  <a:lnTo>
                    <a:pt x="2668497" y="635000"/>
                  </a:lnTo>
                  <a:lnTo>
                    <a:pt x="2693465" y="673100"/>
                  </a:lnTo>
                  <a:lnTo>
                    <a:pt x="2717295" y="711200"/>
                  </a:lnTo>
                  <a:lnTo>
                    <a:pt x="2739963" y="749300"/>
                  </a:lnTo>
                  <a:lnTo>
                    <a:pt x="2761445" y="787400"/>
                  </a:lnTo>
                  <a:lnTo>
                    <a:pt x="2781717" y="825500"/>
                  </a:lnTo>
                  <a:lnTo>
                    <a:pt x="2800755" y="863600"/>
                  </a:lnTo>
                  <a:lnTo>
                    <a:pt x="2818533" y="914400"/>
                  </a:lnTo>
                  <a:lnTo>
                    <a:pt x="2835029" y="952500"/>
                  </a:lnTo>
                  <a:lnTo>
                    <a:pt x="2850217" y="990600"/>
                  </a:lnTo>
                  <a:lnTo>
                    <a:pt x="2864074" y="1041400"/>
                  </a:lnTo>
                  <a:lnTo>
                    <a:pt x="2876575" y="1079500"/>
                  </a:lnTo>
                  <a:lnTo>
                    <a:pt x="2887696" y="1130300"/>
                  </a:lnTo>
                  <a:lnTo>
                    <a:pt x="2897413" y="1168400"/>
                  </a:lnTo>
                  <a:lnTo>
                    <a:pt x="2905701" y="1219200"/>
                  </a:lnTo>
                  <a:lnTo>
                    <a:pt x="2912537" y="1270000"/>
                  </a:lnTo>
                  <a:lnTo>
                    <a:pt x="2917896" y="1308100"/>
                  </a:lnTo>
                  <a:lnTo>
                    <a:pt x="2921754" y="1358900"/>
                  </a:lnTo>
                  <a:lnTo>
                    <a:pt x="2924086" y="1409700"/>
                  </a:lnTo>
                  <a:lnTo>
                    <a:pt x="2924869" y="1460500"/>
                  </a:lnTo>
                  <a:lnTo>
                    <a:pt x="2924085" y="1498600"/>
                  </a:lnTo>
                  <a:lnTo>
                    <a:pt x="2921751" y="1549400"/>
                  </a:lnTo>
                  <a:lnTo>
                    <a:pt x="2917890" y="1600200"/>
                  </a:lnTo>
                  <a:lnTo>
                    <a:pt x="2912527" y="1651000"/>
                  </a:lnTo>
                  <a:lnTo>
                    <a:pt x="2905685" y="1689100"/>
                  </a:lnTo>
                  <a:lnTo>
                    <a:pt x="2897390" y="1739900"/>
                  </a:lnTo>
                  <a:lnTo>
                    <a:pt x="2887666" y="1790700"/>
                  </a:lnTo>
                  <a:lnTo>
                    <a:pt x="2876537" y="1828800"/>
                  </a:lnTo>
                  <a:lnTo>
                    <a:pt x="2864027" y="1879600"/>
                  </a:lnTo>
                  <a:lnTo>
                    <a:pt x="2850161" y="1917700"/>
                  </a:lnTo>
                  <a:lnTo>
                    <a:pt x="2834962" y="1955800"/>
                  </a:lnTo>
                  <a:lnTo>
                    <a:pt x="2818456" y="2006600"/>
                  </a:lnTo>
                  <a:lnTo>
                    <a:pt x="2800667" y="2044700"/>
                  </a:lnTo>
                  <a:lnTo>
                    <a:pt x="2781618" y="2082800"/>
                  </a:lnTo>
                  <a:lnTo>
                    <a:pt x="2761335" y="2133600"/>
                  </a:lnTo>
                  <a:lnTo>
                    <a:pt x="2739841" y="2171700"/>
                  </a:lnTo>
                  <a:lnTo>
                    <a:pt x="2717161" y="2209800"/>
                  </a:lnTo>
                  <a:lnTo>
                    <a:pt x="2693319" y="2247900"/>
                  </a:lnTo>
                  <a:lnTo>
                    <a:pt x="2668340" y="2286000"/>
                  </a:lnTo>
                  <a:lnTo>
                    <a:pt x="2642247" y="2324100"/>
                  </a:lnTo>
                  <a:lnTo>
                    <a:pt x="2615065" y="2349500"/>
                  </a:lnTo>
                  <a:lnTo>
                    <a:pt x="2586819" y="2387600"/>
                  </a:lnTo>
                  <a:lnTo>
                    <a:pt x="2557533" y="2425700"/>
                  </a:lnTo>
                  <a:lnTo>
                    <a:pt x="2527231" y="2463800"/>
                  </a:lnTo>
                  <a:lnTo>
                    <a:pt x="2495937" y="2489200"/>
                  </a:lnTo>
                  <a:lnTo>
                    <a:pt x="2463676" y="2527300"/>
                  </a:lnTo>
                  <a:lnTo>
                    <a:pt x="2430471" y="2552700"/>
                  </a:lnTo>
                  <a:lnTo>
                    <a:pt x="2396348" y="2578100"/>
                  </a:lnTo>
                  <a:lnTo>
                    <a:pt x="2361331" y="2603500"/>
                  </a:lnTo>
                  <a:lnTo>
                    <a:pt x="2325444" y="2641600"/>
                  </a:lnTo>
                  <a:lnTo>
                    <a:pt x="2288711" y="2667000"/>
                  </a:lnTo>
                  <a:lnTo>
                    <a:pt x="2269934" y="2679700"/>
                  </a:lnTo>
                  <a:close/>
                </a:path>
                <a:path w="2925445" h="2921000">
                  <a:moveTo>
                    <a:pt x="1652762" y="2908300"/>
                  </a:moveTo>
                  <a:lnTo>
                    <a:pt x="1271987" y="2908300"/>
                  </a:lnTo>
                  <a:lnTo>
                    <a:pt x="1225463" y="2895600"/>
                  </a:lnTo>
                  <a:lnTo>
                    <a:pt x="1699263" y="2895600"/>
                  </a:lnTo>
                  <a:lnTo>
                    <a:pt x="1652762" y="2908300"/>
                  </a:lnTo>
                  <a:close/>
                </a:path>
                <a:path w="2925445" h="2921000">
                  <a:moveTo>
                    <a:pt x="1558414" y="2921000"/>
                  </a:moveTo>
                  <a:lnTo>
                    <a:pt x="1366389" y="2921000"/>
                  </a:lnTo>
                  <a:lnTo>
                    <a:pt x="1318971" y="2908300"/>
                  </a:lnTo>
                  <a:lnTo>
                    <a:pt x="1605804" y="2908300"/>
                  </a:lnTo>
                  <a:lnTo>
                    <a:pt x="1558414" y="292100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577" y="4132420"/>
              <a:ext cx="2321176" cy="23211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730" y="3830573"/>
              <a:ext cx="2925445" cy="2921000"/>
            </a:xfrm>
            <a:custGeom>
              <a:avLst/>
              <a:gdLst/>
              <a:ahLst/>
              <a:cxnLst/>
              <a:rect l="l" t="t" r="r" b="b"/>
              <a:pathLst>
                <a:path w="2925445" h="2921000">
                  <a:moveTo>
                    <a:pt x="1745446" y="25400"/>
                  </a:moveTo>
                  <a:lnTo>
                    <a:pt x="1179422" y="25400"/>
                  </a:lnTo>
                  <a:lnTo>
                    <a:pt x="1271987" y="0"/>
                  </a:lnTo>
                  <a:lnTo>
                    <a:pt x="1652881" y="0"/>
                  </a:lnTo>
                  <a:lnTo>
                    <a:pt x="1745446" y="25400"/>
                  </a:lnTo>
                  <a:close/>
                </a:path>
                <a:path w="2925445" h="2921000">
                  <a:moveTo>
                    <a:pt x="1745283" y="2895600"/>
                  </a:moveTo>
                  <a:lnTo>
                    <a:pt x="1179422" y="2895600"/>
                  </a:lnTo>
                  <a:lnTo>
                    <a:pt x="957316" y="2832100"/>
                  </a:lnTo>
                  <a:lnTo>
                    <a:pt x="914684" y="2806700"/>
                  </a:lnTo>
                  <a:lnTo>
                    <a:pt x="831403" y="2781300"/>
                  </a:lnTo>
                  <a:lnTo>
                    <a:pt x="790803" y="2755900"/>
                  </a:lnTo>
                  <a:lnTo>
                    <a:pt x="750928" y="2730500"/>
                  </a:lnTo>
                  <a:lnTo>
                    <a:pt x="711804" y="2705100"/>
                  </a:lnTo>
                  <a:lnTo>
                    <a:pt x="673453" y="2692400"/>
                  </a:lnTo>
                  <a:lnTo>
                    <a:pt x="635901" y="2667000"/>
                  </a:lnTo>
                  <a:lnTo>
                    <a:pt x="599172" y="2641600"/>
                  </a:lnTo>
                  <a:lnTo>
                    <a:pt x="563289" y="2603500"/>
                  </a:lnTo>
                  <a:lnTo>
                    <a:pt x="528278" y="2578100"/>
                  </a:lnTo>
                  <a:lnTo>
                    <a:pt x="494162" y="2552700"/>
                  </a:lnTo>
                  <a:lnTo>
                    <a:pt x="460965" y="2514600"/>
                  </a:lnTo>
                  <a:lnTo>
                    <a:pt x="428712" y="2489200"/>
                  </a:lnTo>
                  <a:lnTo>
                    <a:pt x="397427" y="2451100"/>
                  </a:lnTo>
                  <a:lnTo>
                    <a:pt x="367135" y="2425700"/>
                  </a:lnTo>
                  <a:lnTo>
                    <a:pt x="337859" y="2387600"/>
                  </a:lnTo>
                  <a:lnTo>
                    <a:pt x="309623" y="2349500"/>
                  </a:lnTo>
                  <a:lnTo>
                    <a:pt x="282453" y="2324100"/>
                  </a:lnTo>
                  <a:lnTo>
                    <a:pt x="256372" y="2286000"/>
                  </a:lnTo>
                  <a:lnTo>
                    <a:pt x="231404" y="2247900"/>
                  </a:lnTo>
                  <a:lnTo>
                    <a:pt x="207574" y="2209800"/>
                  </a:lnTo>
                  <a:lnTo>
                    <a:pt x="184905" y="2171700"/>
                  </a:lnTo>
                  <a:lnTo>
                    <a:pt x="163423" y="2133600"/>
                  </a:lnTo>
                  <a:lnTo>
                    <a:pt x="143151" y="2082800"/>
                  </a:lnTo>
                  <a:lnTo>
                    <a:pt x="124114" y="2044700"/>
                  </a:lnTo>
                  <a:lnTo>
                    <a:pt x="106335" y="2006600"/>
                  </a:lnTo>
                  <a:lnTo>
                    <a:pt x="89840" y="1955800"/>
                  </a:lnTo>
                  <a:lnTo>
                    <a:pt x="74652" y="1917700"/>
                  </a:lnTo>
                  <a:lnTo>
                    <a:pt x="60795" y="1879600"/>
                  </a:lnTo>
                  <a:lnTo>
                    <a:pt x="48294" y="1828800"/>
                  </a:lnTo>
                  <a:lnTo>
                    <a:pt x="37173" y="1790700"/>
                  </a:lnTo>
                  <a:lnTo>
                    <a:pt x="27456" y="1739900"/>
                  </a:lnTo>
                  <a:lnTo>
                    <a:pt x="19167" y="1689100"/>
                  </a:lnTo>
                  <a:lnTo>
                    <a:pt x="12332" y="1651000"/>
                  </a:lnTo>
                  <a:lnTo>
                    <a:pt x="6973" y="1600200"/>
                  </a:lnTo>
                  <a:lnTo>
                    <a:pt x="3115" y="1549400"/>
                  </a:lnTo>
                  <a:lnTo>
                    <a:pt x="782" y="1498600"/>
                  </a:lnTo>
                  <a:lnTo>
                    <a:pt x="0" y="1460500"/>
                  </a:lnTo>
                  <a:lnTo>
                    <a:pt x="782" y="1409700"/>
                  </a:lnTo>
                  <a:lnTo>
                    <a:pt x="3115" y="1358900"/>
                  </a:lnTo>
                  <a:lnTo>
                    <a:pt x="6973" y="1308100"/>
                  </a:lnTo>
                  <a:lnTo>
                    <a:pt x="12332" y="1270000"/>
                  </a:lnTo>
                  <a:lnTo>
                    <a:pt x="19167" y="1219200"/>
                  </a:lnTo>
                  <a:lnTo>
                    <a:pt x="27456" y="1168400"/>
                  </a:lnTo>
                  <a:lnTo>
                    <a:pt x="37173" y="1130300"/>
                  </a:lnTo>
                  <a:lnTo>
                    <a:pt x="48294" y="1079500"/>
                  </a:lnTo>
                  <a:lnTo>
                    <a:pt x="60795" y="1041400"/>
                  </a:lnTo>
                  <a:lnTo>
                    <a:pt x="74652" y="990600"/>
                  </a:lnTo>
                  <a:lnTo>
                    <a:pt x="89840" y="952500"/>
                  </a:lnTo>
                  <a:lnTo>
                    <a:pt x="106335" y="914400"/>
                  </a:lnTo>
                  <a:lnTo>
                    <a:pt x="124114" y="863600"/>
                  </a:lnTo>
                  <a:lnTo>
                    <a:pt x="143151" y="825500"/>
                  </a:lnTo>
                  <a:lnTo>
                    <a:pt x="163423" y="787400"/>
                  </a:lnTo>
                  <a:lnTo>
                    <a:pt x="184905" y="749300"/>
                  </a:lnTo>
                  <a:lnTo>
                    <a:pt x="207574" y="711200"/>
                  </a:lnTo>
                  <a:lnTo>
                    <a:pt x="231404" y="673100"/>
                  </a:lnTo>
                  <a:lnTo>
                    <a:pt x="256372" y="635000"/>
                  </a:lnTo>
                  <a:lnTo>
                    <a:pt x="282453" y="596900"/>
                  </a:lnTo>
                  <a:lnTo>
                    <a:pt x="309623" y="558800"/>
                  </a:lnTo>
                  <a:lnTo>
                    <a:pt x="337859" y="520700"/>
                  </a:lnTo>
                  <a:lnTo>
                    <a:pt x="367135" y="482600"/>
                  </a:lnTo>
                  <a:lnTo>
                    <a:pt x="397427" y="457200"/>
                  </a:lnTo>
                  <a:lnTo>
                    <a:pt x="428712" y="419100"/>
                  </a:lnTo>
                  <a:lnTo>
                    <a:pt x="460965" y="393700"/>
                  </a:lnTo>
                  <a:lnTo>
                    <a:pt x="494162" y="355600"/>
                  </a:lnTo>
                  <a:lnTo>
                    <a:pt x="528278" y="330200"/>
                  </a:lnTo>
                  <a:lnTo>
                    <a:pt x="563289" y="304800"/>
                  </a:lnTo>
                  <a:lnTo>
                    <a:pt x="599172" y="279400"/>
                  </a:lnTo>
                  <a:lnTo>
                    <a:pt x="635901" y="254000"/>
                  </a:lnTo>
                  <a:lnTo>
                    <a:pt x="673453" y="228600"/>
                  </a:lnTo>
                  <a:lnTo>
                    <a:pt x="711804" y="203200"/>
                  </a:lnTo>
                  <a:lnTo>
                    <a:pt x="750928" y="177800"/>
                  </a:lnTo>
                  <a:lnTo>
                    <a:pt x="790803" y="152400"/>
                  </a:lnTo>
                  <a:lnTo>
                    <a:pt x="831403" y="139700"/>
                  </a:lnTo>
                  <a:lnTo>
                    <a:pt x="872705" y="114300"/>
                  </a:lnTo>
                  <a:lnTo>
                    <a:pt x="957316" y="88900"/>
                  </a:lnTo>
                  <a:lnTo>
                    <a:pt x="1000576" y="63500"/>
                  </a:lnTo>
                  <a:lnTo>
                    <a:pt x="1133889" y="25400"/>
                  </a:lnTo>
                  <a:lnTo>
                    <a:pt x="1790980" y="25400"/>
                  </a:lnTo>
                  <a:lnTo>
                    <a:pt x="1924292" y="63500"/>
                  </a:lnTo>
                  <a:lnTo>
                    <a:pt x="1967553" y="88900"/>
                  </a:lnTo>
                  <a:lnTo>
                    <a:pt x="2052164" y="114300"/>
                  </a:lnTo>
                  <a:lnTo>
                    <a:pt x="2093465" y="139700"/>
                  </a:lnTo>
                  <a:lnTo>
                    <a:pt x="2134066" y="152400"/>
                  </a:lnTo>
                  <a:lnTo>
                    <a:pt x="2173940" y="177800"/>
                  </a:lnTo>
                  <a:lnTo>
                    <a:pt x="2213065" y="203200"/>
                  </a:lnTo>
                  <a:lnTo>
                    <a:pt x="2251415" y="228600"/>
                  </a:lnTo>
                  <a:lnTo>
                    <a:pt x="1414435" y="228600"/>
                  </a:lnTo>
                  <a:lnTo>
                    <a:pt x="1366898" y="241300"/>
                  </a:lnTo>
                  <a:lnTo>
                    <a:pt x="1273348" y="241300"/>
                  </a:lnTo>
                  <a:lnTo>
                    <a:pt x="1093302" y="292100"/>
                  </a:lnTo>
                  <a:lnTo>
                    <a:pt x="1007354" y="317500"/>
                  </a:lnTo>
                  <a:lnTo>
                    <a:pt x="965520" y="342900"/>
                  </a:lnTo>
                  <a:lnTo>
                    <a:pt x="924490" y="355600"/>
                  </a:lnTo>
                  <a:lnTo>
                    <a:pt x="884300" y="381000"/>
                  </a:lnTo>
                  <a:lnTo>
                    <a:pt x="844983" y="393700"/>
                  </a:lnTo>
                  <a:lnTo>
                    <a:pt x="806575" y="419100"/>
                  </a:lnTo>
                  <a:lnTo>
                    <a:pt x="769109" y="444500"/>
                  </a:lnTo>
                  <a:lnTo>
                    <a:pt x="732619" y="469900"/>
                  </a:lnTo>
                  <a:lnTo>
                    <a:pt x="697140" y="495300"/>
                  </a:lnTo>
                  <a:lnTo>
                    <a:pt x="662706" y="533400"/>
                  </a:lnTo>
                  <a:lnTo>
                    <a:pt x="629352" y="558800"/>
                  </a:lnTo>
                  <a:lnTo>
                    <a:pt x="597112" y="596900"/>
                  </a:lnTo>
                  <a:lnTo>
                    <a:pt x="566019" y="622300"/>
                  </a:lnTo>
                  <a:lnTo>
                    <a:pt x="536109" y="660400"/>
                  </a:lnTo>
                  <a:lnTo>
                    <a:pt x="507416" y="685800"/>
                  </a:lnTo>
                  <a:lnTo>
                    <a:pt x="479973" y="723900"/>
                  </a:lnTo>
                  <a:lnTo>
                    <a:pt x="453816" y="762000"/>
                  </a:lnTo>
                  <a:lnTo>
                    <a:pt x="428978" y="800100"/>
                  </a:lnTo>
                  <a:lnTo>
                    <a:pt x="405495" y="838200"/>
                  </a:lnTo>
                  <a:lnTo>
                    <a:pt x="383399" y="876300"/>
                  </a:lnTo>
                  <a:lnTo>
                    <a:pt x="362726" y="914400"/>
                  </a:lnTo>
                  <a:lnTo>
                    <a:pt x="343510" y="965200"/>
                  </a:lnTo>
                  <a:lnTo>
                    <a:pt x="325784" y="1003300"/>
                  </a:lnTo>
                  <a:lnTo>
                    <a:pt x="309584" y="1041400"/>
                  </a:lnTo>
                  <a:lnTo>
                    <a:pt x="294944" y="1092200"/>
                  </a:lnTo>
                  <a:lnTo>
                    <a:pt x="281897" y="1130300"/>
                  </a:lnTo>
                  <a:lnTo>
                    <a:pt x="270479" y="1181100"/>
                  </a:lnTo>
                  <a:lnTo>
                    <a:pt x="260723" y="1219200"/>
                  </a:lnTo>
                  <a:lnTo>
                    <a:pt x="252665" y="1270000"/>
                  </a:lnTo>
                  <a:lnTo>
                    <a:pt x="246337" y="1308100"/>
                  </a:lnTo>
                  <a:lnTo>
                    <a:pt x="241775" y="1358900"/>
                  </a:lnTo>
                  <a:lnTo>
                    <a:pt x="239012" y="1409700"/>
                  </a:lnTo>
                  <a:lnTo>
                    <a:pt x="238084" y="1460500"/>
                  </a:lnTo>
                  <a:lnTo>
                    <a:pt x="239012" y="1498600"/>
                  </a:lnTo>
                  <a:lnTo>
                    <a:pt x="241775" y="1549400"/>
                  </a:lnTo>
                  <a:lnTo>
                    <a:pt x="246337" y="1600200"/>
                  </a:lnTo>
                  <a:lnTo>
                    <a:pt x="252665" y="1651000"/>
                  </a:lnTo>
                  <a:lnTo>
                    <a:pt x="260723" y="1689100"/>
                  </a:lnTo>
                  <a:lnTo>
                    <a:pt x="270479" y="1739900"/>
                  </a:lnTo>
                  <a:lnTo>
                    <a:pt x="281897" y="1778000"/>
                  </a:lnTo>
                  <a:lnTo>
                    <a:pt x="294944" y="1828800"/>
                  </a:lnTo>
                  <a:lnTo>
                    <a:pt x="309584" y="1866900"/>
                  </a:lnTo>
                  <a:lnTo>
                    <a:pt x="325784" y="1905000"/>
                  </a:lnTo>
                  <a:lnTo>
                    <a:pt x="343510" y="1955800"/>
                  </a:lnTo>
                  <a:lnTo>
                    <a:pt x="362726" y="1993900"/>
                  </a:lnTo>
                  <a:lnTo>
                    <a:pt x="383399" y="2032000"/>
                  </a:lnTo>
                  <a:lnTo>
                    <a:pt x="405495" y="2070100"/>
                  </a:lnTo>
                  <a:lnTo>
                    <a:pt x="428978" y="2108200"/>
                  </a:lnTo>
                  <a:lnTo>
                    <a:pt x="453816" y="2146300"/>
                  </a:lnTo>
                  <a:lnTo>
                    <a:pt x="479973" y="2184400"/>
                  </a:lnTo>
                  <a:lnTo>
                    <a:pt x="507416" y="2222500"/>
                  </a:lnTo>
                  <a:lnTo>
                    <a:pt x="536109" y="2260600"/>
                  </a:lnTo>
                  <a:lnTo>
                    <a:pt x="566019" y="2286000"/>
                  </a:lnTo>
                  <a:lnTo>
                    <a:pt x="597112" y="2324100"/>
                  </a:lnTo>
                  <a:lnTo>
                    <a:pt x="629352" y="2349500"/>
                  </a:lnTo>
                  <a:lnTo>
                    <a:pt x="662706" y="2387600"/>
                  </a:lnTo>
                  <a:lnTo>
                    <a:pt x="697140" y="2413000"/>
                  </a:lnTo>
                  <a:lnTo>
                    <a:pt x="732619" y="2438400"/>
                  </a:lnTo>
                  <a:lnTo>
                    <a:pt x="769109" y="2463800"/>
                  </a:lnTo>
                  <a:lnTo>
                    <a:pt x="806575" y="2489200"/>
                  </a:lnTo>
                  <a:lnTo>
                    <a:pt x="844983" y="2514600"/>
                  </a:lnTo>
                  <a:lnTo>
                    <a:pt x="884300" y="2540000"/>
                  </a:lnTo>
                  <a:lnTo>
                    <a:pt x="924490" y="2552700"/>
                  </a:lnTo>
                  <a:lnTo>
                    <a:pt x="965520" y="2578100"/>
                  </a:lnTo>
                  <a:lnTo>
                    <a:pt x="1049960" y="2603500"/>
                  </a:lnTo>
                  <a:lnTo>
                    <a:pt x="1093302" y="2628900"/>
                  </a:lnTo>
                  <a:lnTo>
                    <a:pt x="1182058" y="2654300"/>
                  </a:lnTo>
                  <a:lnTo>
                    <a:pt x="1227403" y="2654300"/>
                  </a:lnTo>
                  <a:lnTo>
                    <a:pt x="1273348" y="2667000"/>
                  </a:lnTo>
                  <a:lnTo>
                    <a:pt x="1319858" y="2667000"/>
                  </a:lnTo>
                  <a:lnTo>
                    <a:pt x="1366898" y="2679700"/>
                  </a:lnTo>
                  <a:lnTo>
                    <a:pt x="2269934" y="2679700"/>
                  </a:lnTo>
                  <a:lnTo>
                    <a:pt x="2251156" y="2692400"/>
                  </a:lnTo>
                  <a:lnTo>
                    <a:pt x="2212805" y="2705100"/>
                  </a:lnTo>
                  <a:lnTo>
                    <a:pt x="2173680" y="2730500"/>
                  </a:lnTo>
                  <a:lnTo>
                    <a:pt x="2133808" y="2755900"/>
                  </a:lnTo>
                  <a:lnTo>
                    <a:pt x="2093211" y="2781300"/>
                  </a:lnTo>
                  <a:lnTo>
                    <a:pt x="2009941" y="2806700"/>
                  </a:lnTo>
                  <a:lnTo>
                    <a:pt x="1967318" y="2832100"/>
                  </a:lnTo>
                  <a:lnTo>
                    <a:pt x="1745283" y="2895600"/>
                  </a:lnTo>
                  <a:close/>
                </a:path>
                <a:path w="2925445" h="2921000">
                  <a:moveTo>
                    <a:pt x="2269934" y="2679700"/>
                  </a:moveTo>
                  <a:lnTo>
                    <a:pt x="1557970" y="2679700"/>
                  </a:lnTo>
                  <a:lnTo>
                    <a:pt x="1605010" y="2667000"/>
                  </a:lnTo>
                  <a:lnTo>
                    <a:pt x="1651520" y="2667000"/>
                  </a:lnTo>
                  <a:lnTo>
                    <a:pt x="1697465" y="2654300"/>
                  </a:lnTo>
                  <a:lnTo>
                    <a:pt x="1742811" y="2654300"/>
                  </a:lnTo>
                  <a:lnTo>
                    <a:pt x="1831567" y="2628900"/>
                  </a:lnTo>
                  <a:lnTo>
                    <a:pt x="1874909" y="2603500"/>
                  </a:lnTo>
                  <a:lnTo>
                    <a:pt x="1959349" y="2578100"/>
                  </a:lnTo>
                  <a:lnTo>
                    <a:pt x="2000378" y="2552700"/>
                  </a:lnTo>
                  <a:lnTo>
                    <a:pt x="2040568" y="2540000"/>
                  </a:lnTo>
                  <a:lnTo>
                    <a:pt x="2079885" y="2514600"/>
                  </a:lnTo>
                  <a:lnTo>
                    <a:pt x="2118294" y="2489200"/>
                  </a:lnTo>
                  <a:lnTo>
                    <a:pt x="2155760" y="2463800"/>
                  </a:lnTo>
                  <a:lnTo>
                    <a:pt x="2192250" y="2438400"/>
                  </a:lnTo>
                  <a:lnTo>
                    <a:pt x="2227728" y="2413000"/>
                  </a:lnTo>
                  <a:lnTo>
                    <a:pt x="2262162" y="2387600"/>
                  </a:lnTo>
                  <a:lnTo>
                    <a:pt x="2295516" y="2349500"/>
                  </a:lnTo>
                  <a:lnTo>
                    <a:pt x="2327757" y="2324100"/>
                  </a:lnTo>
                  <a:lnTo>
                    <a:pt x="2358849" y="2286000"/>
                  </a:lnTo>
                  <a:lnTo>
                    <a:pt x="2388759" y="2260600"/>
                  </a:lnTo>
                  <a:lnTo>
                    <a:pt x="2417453" y="2222500"/>
                  </a:lnTo>
                  <a:lnTo>
                    <a:pt x="2444895" y="2184400"/>
                  </a:lnTo>
                  <a:lnTo>
                    <a:pt x="2471052" y="2146300"/>
                  </a:lnTo>
                  <a:lnTo>
                    <a:pt x="2495890" y="2108200"/>
                  </a:lnTo>
                  <a:lnTo>
                    <a:pt x="2519374" y="2070100"/>
                  </a:lnTo>
                  <a:lnTo>
                    <a:pt x="2541469" y="2032000"/>
                  </a:lnTo>
                  <a:lnTo>
                    <a:pt x="2562142" y="1993900"/>
                  </a:lnTo>
                  <a:lnTo>
                    <a:pt x="2581359" y="1955800"/>
                  </a:lnTo>
                  <a:lnTo>
                    <a:pt x="2599084" y="1905000"/>
                  </a:lnTo>
                  <a:lnTo>
                    <a:pt x="2615284" y="1866900"/>
                  </a:lnTo>
                  <a:lnTo>
                    <a:pt x="2629925" y="1828800"/>
                  </a:lnTo>
                  <a:lnTo>
                    <a:pt x="2642971" y="1778000"/>
                  </a:lnTo>
                  <a:lnTo>
                    <a:pt x="2654389" y="1739900"/>
                  </a:lnTo>
                  <a:lnTo>
                    <a:pt x="2664145" y="1689100"/>
                  </a:lnTo>
                  <a:lnTo>
                    <a:pt x="2672204" y="1651000"/>
                  </a:lnTo>
                  <a:lnTo>
                    <a:pt x="2678531" y="1600200"/>
                  </a:lnTo>
                  <a:lnTo>
                    <a:pt x="2683094" y="1549400"/>
                  </a:lnTo>
                  <a:lnTo>
                    <a:pt x="2685856" y="1498600"/>
                  </a:lnTo>
                  <a:lnTo>
                    <a:pt x="2686784" y="1460500"/>
                  </a:lnTo>
                  <a:lnTo>
                    <a:pt x="2685856" y="1409700"/>
                  </a:lnTo>
                  <a:lnTo>
                    <a:pt x="2683094" y="1358900"/>
                  </a:lnTo>
                  <a:lnTo>
                    <a:pt x="2678531" y="1308100"/>
                  </a:lnTo>
                  <a:lnTo>
                    <a:pt x="2672204" y="1270000"/>
                  </a:lnTo>
                  <a:lnTo>
                    <a:pt x="2664145" y="1219200"/>
                  </a:lnTo>
                  <a:lnTo>
                    <a:pt x="2654389" y="1181100"/>
                  </a:lnTo>
                  <a:lnTo>
                    <a:pt x="2642971" y="1130300"/>
                  </a:lnTo>
                  <a:lnTo>
                    <a:pt x="2629925" y="1092200"/>
                  </a:lnTo>
                  <a:lnTo>
                    <a:pt x="2615284" y="1041400"/>
                  </a:lnTo>
                  <a:lnTo>
                    <a:pt x="2599084" y="1003300"/>
                  </a:lnTo>
                  <a:lnTo>
                    <a:pt x="2581359" y="965200"/>
                  </a:lnTo>
                  <a:lnTo>
                    <a:pt x="2562142" y="914400"/>
                  </a:lnTo>
                  <a:lnTo>
                    <a:pt x="2541469" y="876300"/>
                  </a:lnTo>
                  <a:lnTo>
                    <a:pt x="2519374" y="838200"/>
                  </a:lnTo>
                  <a:lnTo>
                    <a:pt x="2495890" y="800100"/>
                  </a:lnTo>
                  <a:lnTo>
                    <a:pt x="2471052" y="762000"/>
                  </a:lnTo>
                  <a:lnTo>
                    <a:pt x="2444895" y="723900"/>
                  </a:lnTo>
                  <a:lnTo>
                    <a:pt x="2417453" y="685800"/>
                  </a:lnTo>
                  <a:lnTo>
                    <a:pt x="2388759" y="660400"/>
                  </a:lnTo>
                  <a:lnTo>
                    <a:pt x="2358849" y="622300"/>
                  </a:lnTo>
                  <a:lnTo>
                    <a:pt x="2327757" y="596900"/>
                  </a:lnTo>
                  <a:lnTo>
                    <a:pt x="2295516" y="558800"/>
                  </a:lnTo>
                  <a:lnTo>
                    <a:pt x="2262162" y="533400"/>
                  </a:lnTo>
                  <a:lnTo>
                    <a:pt x="2227728" y="495300"/>
                  </a:lnTo>
                  <a:lnTo>
                    <a:pt x="2192250" y="469900"/>
                  </a:lnTo>
                  <a:lnTo>
                    <a:pt x="2155760" y="444500"/>
                  </a:lnTo>
                  <a:lnTo>
                    <a:pt x="2118294" y="419100"/>
                  </a:lnTo>
                  <a:lnTo>
                    <a:pt x="2079885" y="393700"/>
                  </a:lnTo>
                  <a:lnTo>
                    <a:pt x="2040568" y="381000"/>
                  </a:lnTo>
                  <a:lnTo>
                    <a:pt x="2000378" y="355600"/>
                  </a:lnTo>
                  <a:lnTo>
                    <a:pt x="1959349" y="342900"/>
                  </a:lnTo>
                  <a:lnTo>
                    <a:pt x="1917514" y="317500"/>
                  </a:lnTo>
                  <a:lnTo>
                    <a:pt x="1831567" y="292100"/>
                  </a:lnTo>
                  <a:lnTo>
                    <a:pt x="1651520" y="241300"/>
                  </a:lnTo>
                  <a:lnTo>
                    <a:pt x="1557970" y="241300"/>
                  </a:lnTo>
                  <a:lnTo>
                    <a:pt x="1510433" y="228600"/>
                  </a:lnTo>
                  <a:lnTo>
                    <a:pt x="2251415" y="228600"/>
                  </a:lnTo>
                  <a:lnTo>
                    <a:pt x="2288967" y="254000"/>
                  </a:lnTo>
                  <a:lnTo>
                    <a:pt x="2325697" y="279400"/>
                  </a:lnTo>
                  <a:lnTo>
                    <a:pt x="2361579" y="304800"/>
                  </a:lnTo>
                  <a:lnTo>
                    <a:pt x="2396591" y="330200"/>
                  </a:lnTo>
                  <a:lnTo>
                    <a:pt x="2430707" y="355600"/>
                  </a:lnTo>
                  <a:lnTo>
                    <a:pt x="2463903" y="393700"/>
                  </a:lnTo>
                  <a:lnTo>
                    <a:pt x="2496156" y="419100"/>
                  </a:lnTo>
                  <a:lnTo>
                    <a:pt x="2527441" y="457200"/>
                  </a:lnTo>
                  <a:lnTo>
                    <a:pt x="2557734" y="482600"/>
                  </a:lnTo>
                  <a:lnTo>
                    <a:pt x="2587010" y="520700"/>
                  </a:lnTo>
                  <a:lnTo>
                    <a:pt x="2615245" y="558800"/>
                  </a:lnTo>
                  <a:lnTo>
                    <a:pt x="2642415" y="596900"/>
                  </a:lnTo>
                  <a:lnTo>
                    <a:pt x="2668497" y="635000"/>
                  </a:lnTo>
                  <a:lnTo>
                    <a:pt x="2693465" y="673100"/>
                  </a:lnTo>
                  <a:lnTo>
                    <a:pt x="2717295" y="711200"/>
                  </a:lnTo>
                  <a:lnTo>
                    <a:pt x="2739963" y="749300"/>
                  </a:lnTo>
                  <a:lnTo>
                    <a:pt x="2761445" y="787400"/>
                  </a:lnTo>
                  <a:lnTo>
                    <a:pt x="2781717" y="825500"/>
                  </a:lnTo>
                  <a:lnTo>
                    <a:pt x="2800755" y="863600"/>
                  </a:lnTo>
                  <a:lnTo>
                    <a:pt x="2818533" y="914400"/>
                  </a:lnTo>
                  <a:lnTo>
                    <a:pt x="2835029" y="952500"/>
                  </a:lnTo>
                  <a:lnTo>
                    <a:pt x="2850217" y="990600"/>
                  </a:lnTo>
                  <a:lnTo>
                    <a:pt x="2864074" y="1041400"/>
                  </a:lnTo>
                  <a:lnTo>
                    <a:pt x="2876575" y="1079500"/>
                  </a:lnTo>
                  <a:lnTo>
                    <a:pt x="2887696" y="1130300"/>
                  </a:lnTo>
                  <a:lnTo>
                    <a:pt x="2897413" y="1168400"/>
                  </a:lnTo>
                  <a:lnTo>
                    <a:pt x="2905701" y="1219200"/>
                  </a:lnTo>
                  <a:lnTo>
                    <a:pt x="2912537" y="1270000"/>
                  </a:lnTo>
                  <a:lnTo>
                    <a:pt x="2917896" y="1308100"/>
                  </a:lnTo>
                  <a:lnTo>
                    <a:pt x="2921754" y="1358900"/>
                  </a:lnTo>
                  <a:lnTo>
                    <a:pt x="2924086" y="1409700"/>
                  </a:lnTo>
                  <a:lnTo>
                    <a:pt x="2924869" y="1460500"/>
                  </a:lnTo>
                  <a:lnTo>
                    <a:pt x="2924085" y="1498600"/>
                  </a:lnTo>
                  <a:lnTo>
                    <a:pt x="2921751" y="1549400"/>
                  </a:lnTo>
                  <a:lnTo>
                    <a:pt x="2917890" y="1600200"/>
                  </a:lnTo>
                  <a:lnTo>
                    <a:pt x="2912527" y="1651000"/>
                  </a:lnTo>
                  <a:lnTo>
                    <a:pt x="2905685" y="1689100"/>
                  </a:lnTo>
                  <a:lnTo>
                    <a:pt x="2897390" y="1739900"/>
                  </a:lnTo>
                  <a:lnTo>
                    <a:pt x="2887666" y="1790700"/>
                  </a:lnTo>
                  <a:lnTo>
                    <a:pt x="2876537" y="1828800"/>
                  </a:lnTo>
                  <a:lnTo>
                    <a:pt x="2864027" y="1879600"/>
                  </a:lnTo>
                  <a:lnTo>
                    <a:pt x="2850161" y="1917700"/>
                  </a:lnTo>
                  <a:lnTo>
                    <a:pt x="2834962" y="1955800"/>
                  </a:lnTo>
                  <a:lnTo>
                    <a:pt x="2818456" y="2006600"/>
                  </a:lnTo>
                  <a:lnTo>
                    <a:pt x="2800667" y="2044700"/>
                  </a:lnTo>
                  <a:lnTo>
                    <a:pt x="2781618" y="2082800"/>
                  </a:lnTo>
                  <a:lnTo>
                    <a:pt x="2761335" y="2133600"/>
                  </a:lnTo>
                  <a:lnTo>
                    <a:pt x="2739841" y="2171700"/>
                  </a:lnTo>
                  <a:lnTo>
                    <a:pt x="2717161" y="2209800"/>
                  </a:lnTo>
                  <a:lnTo>
                    <a:pt x="2693319" y="2247900"/>
                  </a:lnTo>
                  <a:lnTo>
                    <a:pt x="2668340" y="2286000"/>
                  </a:lnTo>
                  <a:lnTo>
                    <a:pt x="2642247" y="2324100"/>
                  </a:lnTo>
                  <a:lnTo>
                    <a:pt x="2615065" y="2349500"/>
                  </a:lnTo>
                  <a:lnTo>
                    <a:pt x="2586819" y="2387600"/>
                  </a:lnTo>
                  <a:lnTo>
                    <a:pt x="2557533" y="2425700"/>
                  </a:lnTo>
                  <a:lnTo>
                    <a:pt x="2527231" y="2463800"/>
                  </a:lnTo>
                  <a:lnTo>
                    <a:pt x="2495937" y="2489200"/>
                  </a:lnTo>
                  <a:lnTo>
                    <a:pt x="2463676" y="2527300"/>
                  </a:lnTo>
                  <a:lnTo>
                    <a:pt x="2430471" y="2552700"/>
                  </a:lnTo>
                  <a:lnTo>
                    <a:pt x="2396348" y="2578100"/>
                  </a:lnTo>
                  <a:lnTo>
                    <a:pt x="2361331" y="2603500"/>
                  </a:lnTo>
                  <a:lnTo>
                    <a:pt x="2325444" y="2641600"/>
                  </a:lnTo>
                  <a:lnTo>
                    <a:pt x="2288711" y="2667000"/>
                  </a:lnTo>
                  <a:lnTo>
                    <a:pt x="2269934" y="2679700"/>
                  </a:lnTo>
                  <a:close/>
                </a:path>
                <a:path w="2925445" h="2921000">
                  <a:moveTo>
                    <a:pt x="1652762" y="2908300"/>
                  </a:moveTo>
                  <a:lnTo>
                    <a:pt x="1271987" y="2908300"/>
                  </a:lnTo>
                  <a:lnTo>
                    <a:pt x="1225463" y="2895600"/>
                  </a:lnTo>
                  <a:lnTo>
                    <a:pt x="1699263" y="2895600"/>
                  </a:lnTo>
                  <a:lnTo>
                    <a:pt x="1652762" y="2908300"/>
                  </a:lnTo>
                  <a:close/>
                </a:path>
                <a:path w="2925445" h="2921000">
                  <a:moveTo>
                    <a:pt x="1558414" y="2921000"/>
                  </a:moveTo>
                  <a:lnTo>
                    <a:pt x="1366389" y="2921000"/>
                  </a:lnTo>
                  <a:lnTo>
                    <a:pt x="1318971" y="2908300"/>
                  </a:lnTo>
                  <a:lnTo>
                    <a:pt x="1605804" y="2908300"/>
                  </a:lnTo>
                  <a:lnTo>
                    <a:pt x="1558414" y="292100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51228" y="1028699"/>
              <a:ext cx="2925445" cy="2921000"/>
            </a:xfrm>
            <a:custGeom>
              <a:avLst/>
              <a:gdLst/>
              <a:ahLst/>
              <a:cxnLst/>
              <a:rect l="l" t="t" r="r" b="b"/>
              <a:pathLst>
                <a:path w="2925444" h="2921000">
                  <a:moveTo>
                    <a:pt x="1745446" y="25400"/>
                  </a:moveTo>
                  <a:lnTo>
                    <a:pt x="1179422" y="25400"/>
                  </a:lnTo>
                  <a:lnTo>
                    <a:pt x="1271987" y="0"/>
                  </a:lnTo>
                  <a:lnTo>
                    <a:pt x="1652881" y="0"/>
                  </a:lnTo>
                  <a:lnTo>
                    <a:pt x="1745446" y="25400"/>
                  </a:lnTo>
                  <a:close/>
                </a:path>
                <a:path w="2925444" h="2921000">
                  <a:moveTo>
                    <a:pt x="1745283" y="2895600"/>
                  </a:moveTo>
                  <a:lnTo>
                    <a:pt x="1179422" y="2895600"/>
                  </a:lnTo>
                  <a:lnTo>
                    <a:pt x="957316" y="2832100"/>
                  </a:lnTo>
                  <a:lnTo>
                    <a:pt x="914684" y="2806700"/>
                  </a:lnTo>
                  <a:lnTo>
                    <a:pt x="831403" y="2781300"/>
                  </a:lnTo>
                  <a:lnTo>
                    <a:pt x="790803" y="2755900"/>
                  </a:lnTo>
                  <a:lnTo>
                    <a:pt x="750928" y="2730500"/>
                  </a:lnTo>
                  <a:lnTo>
                    <a:pt x="711804" y="2705100"/>
                  </a:lnTo>
                  <a:lnTo>
                    <a:pt x="673453" y="2692400"/>
                  </a:lnTo>
                  <a:lnTo>
                    <a:pt x="635901" y="2667000"/>
                  </a:lnTo>
                  <a:lnTo>
                    <a:pt x="599172" y="2641600"/>
                  </a:lnTo>
                  <a:lnTo>
                    <a:pt x="563289" y="2603500"/>
                  </a:lnTo>
                  <a:lnTo>
                    <a:pt x="528278" y="2578100"/>
                  </a:lnTo>
                  <a:lnTo>
                    <a:pt x="494162" y="2552700"/>
                  </a:lnTo>
                  <a:lnTo>
                    <a:pt x="460965" y="2514600"/>
                  </a:lnTo>
                  <a:lnTo>
                    <a:pt x="428712" y="2489200"/>
                  </a:lnTo>
                  <a:lnTo>
                    <a:pt x="397427" y="2451100"/>
                  </a:lnTo>
                  <a:lnTo>
                    <a:pt x="367135" y="2425700"/>
                  </a:lnTo>
                  <a:lnTo>
                    <a:pt x="337859" y="2387600"/>
                  </a:lnTo>
                  <a:lnTo>
                    <a:pt x="309623" y="2349500"/>
                  </a:lnTo>
                  <a:lnTo>
                    <a:pt x="282453" y="2324100"/>
                  </a:lnTo>
                  <a:lnTo>
                    <a:pt x="256372" y="2286000"/>
                  </a:lnTo>
                  <a:lnTo>
                    <a:pt x="231404" y="2247900"/>
                  </a:lnTo>
                  <a:lnTo>
                    <a:pt x="207574" y="2209800"/>
                  </a:lnTo>
                  <a:lnTo>
                    <a:pt x="184905" y="2171700"/>
                  </a:lnTo>
                  <a:lnTo>
                    <a:pt x="163423" y="2133600"/>
                  </a:lnTo>
                  <a:lnTo>
                    <a:pt x="143151" y="2082800"/>
                  </a:lnTo>
                  <a:lnTo>
                    <a:pt x="124114" y="2044700"/>
                  </a:lnTo>
                  <a:lnTo>
                    <a:pt x="106335" y="2006600"/>
                  </a:lnTo>
                  <a:lnTo>
                    <a:pt x="89840" y="1955800"/>
                  </a:lnTo>
                  <a:lnTo>
                    <a:pt x="74652" y="1917700"/>
                  </a:lnTo>
                  <a:lnTo>
                    <a:pt x="60795" y="1879600"/>
                  </a:lnTo>
                  <a:lnTo>
                    <a:pt x="48294" y="1828800"/>
                  </a:lnTo>
                  <a:lnTo>
                    <a:pt x="37173" y="1790700"/>
                  </a:lnTo>
                  <a:lnTo>
                    <a:pt x="27456" y="1739900"/>
                  </a:lnTo>
                  <a:lnTo>
                    <a:pt x="19167" y="1689100"/>
                  </a:lnTo>
                  <a:lnTo>
                    <a:pt x="12332" y="1651000"/>
                  </a:lnTo>
                  <a:lnTo>
                    <a:pt x="6973" y="1600200"/>
                  </a:lnTo>
                  <a:lnTo>
                    <a:pt x="3115" y="1549400"/>
                  </a:lnTo>
                  <a:lnTo>
                    <a:pt x="782" y="1498600"/>
                  </a:lnTo>
                  <a:lnTo>
                    <a:pt x="0" y="1460500"/>
                  </a:lnTo>
                  <a:lnTo>
                    <a:pt x="782" y="1409700"/>
                  </a:lnTo>
                  <a:lnTo>
                    <a:pt x="3115" y="1358900"/>
                  </a:lnTo>
                  <a:lnTo>
                    <a:pt x="6973" y="1308100"/>
                  </a:lnTo>
                  <a:lnTo>
                    <a:pt x="12332" y="1270000"/>
                  </a:lnTo>
                  <a:lnTo>
                    <a:pt x="19167" y="1219200"/>
                  </a:lnTo>
                  <a:lnTo>
                    <a:pt x="27456" y="1168400"/>
                  </a:lnTo>
                  <a:lnTo>
                    <a:pt x="37173" y="1130300"/>
                  </a:lnTo>
                  <a:lnTo>
                    <a:pt x="48294" y="1079500"/>
                  </a:lnTo>
                  <a:lnTo>
                    <a:pt x="60795" y="1041400"/>
                  </a:lnTo>
                  <a:lnTo>
                    <a:pt x="74652" y="990600"/>
                  </a:lnTo>
                  <a:lnTo>
                    <a:pt x="89840" y="952500"/>
                  </a:lnTo>
                  <a:lnTo>
                    <a:pt x="106335" y="914400"/>
                  </a:lnTo>
                  <a:lnTo>
                    <a:pt x="124114" y="863600"/>
                  </a:lnTo>
                  <a:lnTo>
                    <a:pt x="143151" y="825500"/>
                  </a:lnTo>
                  <a:lnTo>
                    <a:pt x="163423" y="787400"/>
                  </a:lnTo>
                  <a:lnTo>
                    <a:pt x="184905" y="749300"/>
                  </a:lnTo>
                  <a:lnTo>
                    <a:pt x="207574" y="711200"/>
                  </a:lnTo>
                  <a:lnTo>
                    <a:pt x="231404" y="673100"/>
                  </a:lnTo>
                  <a:lnTo>
                    <a:pt x="256372" y="635000"/>
                  </a:lnTo>
                  <a:lnTo>
                    <a:pt x="282453" y="596900"/>
                  </a:lnTo>
                  <a:lnTo>
                    <a:pt x="309623" y="558800"/>
                  </a:lnTo>
                  <a:lnTo>
                    <a:pt x="337859" y="520700"/>
                  </a:lnTo>
                  <a:lnTo>
                    <a:pt x="367135" y="482600"/>
                  </a:lnTo>
                  <a:lnTo>
                    <a:pt x="397427" y="457200"/>
                  </a:lnTo>
                  <a:lnTo>
                    <a:pt x="428712" y="419100"/>
                  </a:lnTo>
                  <a:lnTo>
                    <a:pt x="460965" y="393700"/>
                  </a:lnTo>
                  <a:lnTo>
                    <a:pt x="494162" y="355600"/>
                  </a:lnTo>
                  <a:lnTo>
                    <a:pt x="528278" y="330200"/>
                  </a:lnTo>
                  <a:lnTo>
                    <a:pt x="563289" y="304800"/>
                  </a:lnTo>
                  <a:lnTo>
                    <a:pt x="599172" y="279400"/>
                  </a:lnTo>
                  <a:lnTo>
                    <a:pt x="635901" y="254000"/>
                  </a:lnTo>
                  <a:lnTo>
                    <a:pt x="673453" y="228600"/>
                  </a:lnTo>
                  <a:lnTo>
                    <a:pt x="711804" y="203200"/>
                  </a:lnTo>
                  <a:lnTo>
                    <a:pt x="750928" y="177800"/>
                  </a:lnTo>
                  <a:lnTo>
                    <a:pt x="790803" y="152400"/>
                  </a:lnTo>
                  <a:lnTo>
                    <a:pt x="831403" y="139700"/>
                  </a:lnTo>
                  <a:lnTo>
                    <a:pt x="872705" y="114300"/>
                  </a:lnTo>
                  <a:lnTo>
                    <a:pt x="957316" y="88900"/>
                  </a:lnTo>
                  <a:lnTo>
                    <a:pt x="1000576" y="63500"/>
                  </a:lnTo>
                  <a:lnTo>
                    <a:pt x="1133889" y="25400"/>
                  </a:lnTo>
                  <a:lnTo>
                    <a:pt x="1790980" y="25400"/>
                  </a:lnTo>
                  <a:lnTo>
                    <a:pt x="1924292" y="63500"/>
                  </a:lnTo>
                  <a:lnTo>
                    <a:pt x="1967553" y="88900"/>
                  </a:lnTo>
                  <a:lnTo>
                    <a:pt x="2052164" y="114300"/>
                  </a:lnTo>
                  <a:lnTo>
                    <a:pt x="2093465" y="139700"/>
                  </a:lnTo>
                  <a:lnTo>
                    <a:pt x="2134066" y="152400"/>
                  </a:lnTo>
                  <a:lnTo>
                    <a:pt x="2173940" y="177800"/>
                  </a:lnTo>
                  <a:lnTo>
                    <a:pt x="2213065" y="203200"/>
                  </a:lnTo>
                  <a:lnTo>
                    <a:pt x="2251415" y="228600"/>
                  </a:lnTo>
                  <a:lnTo>
                    <a:pt x="1414435" y="228600"/>
                  </a:lnTo>
                  <a:lnTo>
                    <a:pt x="1366898" y="241300"/>
                  </a:lnTo>
                  <a:lnTo>
                    <a:pt x="1273348" y="241300"/>
                  </a:lnTo>
                  <a:lnTo>
                    <a:pt x="1093302" y="292100"/>
                  </a:lnTo>
                  <a:lnTo>
                    <a:pt x="1007354" y="317500"/>
                  </a:lnTo>
                  <a:lnTo>
                    <a:pt x="965520" y="342900"/>
                  </a:lnTo>
                  <a:lnTo>
                    <a:pt x="924490" y="355600"/>
                  </a:lnTo>
                  <a:lnTo>
                    <a:pt x="884300" y="381000"/>
                  </a:lnTo>
                  <a:lnTo>
                    <a:pt x="844983" y="393700"/>
                  </a:lnTo>
                  <a:lnTo>
                    <a:pt x="806575" y="419100"/>
                  </a:lnTo>
                  <a:lnTo>
                    <a:pt x="769109" y="444500"/>
                  </a:lnTo>
                  <a:lnTo>
                    <a:pt x="732619" y="469900"/>
                  </a:lnTo>
                  <a:lnTo>
                    <a:pt x="697140" y="495300"/>
                  </a:lnTo>
                  <a:lnTo>
                    <a:pt x="662706" y="533400"/>
                  </a:lnTo>
                  <a:lnTo>
                    <a:pt x="629352" y="558800"/>
                  </a:lnTo>
                  <a:lnTo>
                    <a:pt x="597112" y="596900"/>
                  </a:lnTo>
                  <a:lnTo>
                    <a:pt x="566019" y="622300"/>
                  </a:lnTo>
                  <a:lnTo>
                    <a:pt x="536109" y="660400"/>
                  </a:lnTo>
                  <a:lnTo>
                    <a:pt x="507416" y="685800"/>
                  </a:lnTo>
                  <a:lnTo>
                    <a:pt x="479973" y="723900"/>
                  </a:lnTo>
                  <a:lnTo>
                    <a:pt x="453816" y="762000"/>
                  </a:lnTo>
                  <a:lnTo>
                    <a:pt x="428978" y="800100"/>
                  </a:lnTo>
                  <a:lnTo>
                    <a:pt x="405495" y="838200"/>
                  </a:lnTo>
                  <a:lnTo>
                    <a:pt x="383399" y="876300"/>
                  </a:lnTo>
                  <a:lnTo>
                    <a:pt x="362726" y="914400"/>
                  </a:lnTo>
                  <a:lnTo>
                    <a:pt x="343510" y="965200"/>
                  </a:lnTo>
                  <a:lnTo>
                    <a:pt x="325784" y="1003300"/>
                  </a:lnTo>
                  <a:lnTo>
                    <a:pt x="309584" y="1041400"/>
                  </a:lnTo>
                  <a:lnTo>
                    <a:pt x="294944" y="1092200"/>
                  </a:lnTo>
                  <a:lnTo>
                    <a:pt x="281897" y="1130300"/>
                  </a:lnTo>
                  <a:lnTo>
                    <a:pt x="270479" y="1181100"/>
                  </a:lnTo>
                  <a:lnTo>
                    <a:pt x="260723" y="1219200"/>
                  </a:lnTo>
                  <a:lnTo>
                    <a:pt x="252665" y="1270000"/>
                  </a:lnTo>
                  <a:lnTo>
                    <a:pt x="246337" y="1308100"/>
                  </a:lnTo>
                  <a:lnTo>
                    <a:pt x="241775" y="1358900"/>
                  </a:lnTo>
                  <a:lnTo>
                    <a:pt x="239012" y="1409700"/>
                  </a:lnTo>
                  <a:lnTo>
                    <a:pt x="238084" y="1460500"/>
                  </a:lnTo>
                  <a:lnTo>
                    <a:pt x="239012" y="1498600"/>
                  </a:lnTo>
                  <a:lnTo>
                    <a:pt x="241775" y="1549400"/>
                  </a:lnTo>
                  <a:lnTo>
                    <a:pt x="246337" y="1600200"/>
                  </a:lnTo>
                  <a:lnTo>
                    <a:pt x="252665" y="1651000"/>
                  </a:lnTo>
                  <a:lnTo>
                    <a:pt x="260723" y="1689100"/>
                  </a:lnTo>
                  <a:lnTo>
                    <a:pt x="270479" y="1739900"/>
                  </a:lnTo>
                  <a:lnTo>
                    <a:pt x="281897" y="1778000"/>
                  </a:lnTo>
                  <a:lnTo>
                    <a:pt x="294944" y="1828800"/>
                  </a:lnTo>
                  <a:lnTo>
                    <a:pt x="309584" y="1866900"/>
                  </a:lnTo>
                  <a:lnTo>
                    <a:pt x="325784" y="1905000"/>
                  </a:lnTo>
                  <a:lnTo>
                    <a:pt x="343510" y="1955800"/>
                  </a:lnTo>
                  <a:lnTo>
                    <a:pt x="362726" y="1993900"/>
                  </a:lnTo>
                  <a:lnTo>
                    <a:pt x="383399" y="2032000"/>
                  </a:lnTo>
                  <a:lnTo>
                    <a:pt x="405495" y="2070100"/>
                  </a:lnTo>
                  <a:lnTo>
                    <a:pt x="428978" y="2108200"/>
                  </a:lnTo>
                  <a:lnTo>
                    <a:pt x="453816" y="2146300"/>
                  </a:lnTo>
                  <a:lnTo>
                    <a:pt x="479973" y="2184400"/>
                  </a:lnTo>
                  <a:lnTo>
                    <a:pt x="507416" y="2222500"/>
                  </a:lnTo>
                  <a:lnTo>
                    <a:pt x="536109" y="2260600"/>
                  </a:lnTo>
                  <a:lnTo>
                    <a:pt x="566019" y="2286000"/>
                  </a:lnTo>
                  <a:lnTo>
                    <a:pt x="597112" y="2324100"/>
                  </a:lnTo>
                  <a:lnTo>
                    <a:pt x="629352" y="2349500"/>
                  </a:lnTo>
                  <a:lnTo>
                    <a:pt x="662706" y="2387600"/>
                  </a:lnTo>
                  <a:lnTo>
                    <a:pt x="697140" y="2413000"/>
                  </a:lnTo>
                  <a:lnTo>
                    <a:pt x="732619" y="2438400"/>
                  </a:lnTo>
                  <a:lnTo>
                    <a:pt x="769109" y="2463800"/>
                  </a:lnTo>
                  <a:lnTo>
                    <a:pt x="806575" y="2489200"/>
                  </a:lnTo>
                  <a:lnTo>
                    <a:pt x="844983" y="2514600"/>
                  </a:lnTo>
                  <a:lnTo>
                    <a:pt x="884300" y="2540000"/>
                  </a:lnTo>
                  <a:lnTo>
                    <a:pt x="924490" y="2552700"/>
                  </a:lnTo>
                  <a:lnTo>
                    <a:pt x="965520" y="2578100"/>
                  </a:lnTo>
                  <a:lnTo>
                    <a:pt x="1049960" y="2603500"/>
                  </a:lnTo>
                  <a:lnTo>
                    <a:pt x="1093302" y="2628900"/>
                  </a:lnTo>
                  <a:lnTo>
                    <a:pt x="1182058" y="2654300"/>
                  </a:lnTo>
                  <a:lnTo>
                    <a:pt x="1227403" y="2654300"/>
                  </a:lnTo>
                  <a:lnTo>
                    <a:pt x="1273348" y="2667000"/>
                  </a:lnTo>
                  <a:lnTo>
                    <a:pt x="1319858" y="2667000"/>
                  </a:lnTo>
                  <a:lnTo>
                    <a:pt x="1366898" y="2679700"/>
                  </a:lnTo>
                  <a:lnTo>
                    <a:pt x="2269934" y="2679700"/>
                  </a:lnTo>
                  <a:lnTo>
                    <a:pt x="2251156" y="2692400"/>
                  </a:lnTo>
                  <a:lnTo>
                    <a:pt x="2212805" y="2705100"/>
                  </a:lnTo>
                  <a:lnTo>
                    <a:pt x="2173680" y="2730500"/>
                  </a:lnTo>
                  <a:lnTo>
                    <a:pt x="2133808" y="2755900"/>
                  </a:lnTo>
                  <a:lnTo>
                    <a:pt x="2093211" y="2781300"/>
                  </a:lnTo>
                  <a:lnTo>
                    <a:pt x="2009941" y="2806700"/>
                  </a:lnTo>
                  <a:lnTo>
                    <a:pt x="1967318" y="2832100"/>
                  </a:lnTo>
                  <a:lnTo>
                    <a:pt x="1745283" y="2895600"/>
                  </a:lnTo>
                  <a:close/>
                </a:path>
                <a:path w="2925444" h="2921000">
                  <a:moveTo>
                    <a:pt x="2269934" y="2679700"/>
                  </a:moveTo>
                  <a:lnTo>
                    <a:pt x="1557970" y="2679700"/>
                  </a:lnTo>
                  <a:lnTo>
                    <a:pt x="1605010" y="2667000"/>
                  </a:lnTo>
                  <a:lnTo>
                    <a:pt x="1651520" y="2667000"/>
                  </a:lnTo>
                  <a:lnTo>
                    <a:pt x="1697465" y="2654300"/>
                  </a:lnTo>
                  <a:lnTo>
                    <a:pt x="1742811" y="2654300"/>
                  </a:lnTo>
                  <a:lnTo>
                    <a:pt x="1831567" y="2628900"/>
                  </a:lnTo>
                  <a:lnTo>
                    <a:pt x="1874909" y="2603500"/>
                  </a:lnTo>
                  <a:lnTo>
                    <a:pt x="1959349" y="2578100"/>
                  </a:lnTo>
                  <a:lnTo>
                    <a:pt x="2000378" y="2552700"/>
                  </a:lnTo>
                  <a:lnTo>
                    <a:pt x="2040568" y="2540000"/>
                  </a:lnTo>
                  <a:lnTo>
                    <a:pt x="2079885" y="2514600"/>
                  </a:lnTo>
                  <a:lnTo>
                    <a:pt x="2118294" y="2489200"/>
                  </a:lnTo>
                  <a:lnTo>
                    <a:pt x="2155760" y="2463800"/>
                  </a:lnTo>
                  <a:lnTo>
                    <a:pt x="2192250" y="2438400"/>
                  </a:lnTo>
                  <a:lnTo>
                    <a:pt x="2227728" y="2413000"/>
                  </a:lnTo>
                  <a:lnTo>
                    <a:pt x="2262162" y="2387600"/>
                  </a:lnTo>
                  <a:lnTo>
                    <a:pt x="2295516" y="2349500"/>
                  </a:lnTo>
                  <a:lnTo>
                    <a:pt x="2327757" y="2324100"/>
                  </a:lnTo>
                  <a:lnTo>
                    <a:pt x="2358849" y="2286000"/>
                  </a:lnTo>
                  <a:lnTo>
                    <a:pt x="2388759" y="2260600"/>
                  </a:lnTo>
                  <a:lnTo>
                    <a:pt x="2417453" y="2222500"/>
                  </a:lnTo>
                  <a:lnTo>
                    <a:pt x="2444895" y="2184400"/>
                  </a:lnTo>
                  <a:lnTo>
                    <a:pt x="2471052" y="2146300"/>
                  </a:lnTo>
                  <a:lnTo>
                    <a:pt x="2495890" y="2108200"/>
                  </a:lnTo>
                  <a:lnTo>
                    <a:pt x="2519374" y="2070100"/>
                  </a:lnTo>
                  <a:lnTo>
                    <a:pt x="2541469" y="2032000"/>
                  </a:lnTo>
                  <a:lnTo>
                    <a:pt x="2562142" y="1993900"/>
                  </a:lnTo>
                  <a:lnTo>
                    <a:pt x="2581359" y="1955800"/>
                  </a:lnTo>
                  <a:lnTo>
                    <a:pt x="2599084" y="1905000"/>
                  </a:lnTo>
                  <a:lnTo>
                    <a:pt x="2615284" y="1866900"/>
                  </a:lnTo>
                  <a:lnTo>
                    <a:pt x="2629925" y="1828800"/>
                  </a:lnTo>
                  <a:lnTo>
                    <a:pt x="2642971" y="1778000"/>
                  </a:lnTo>
                  <a:lnTo>
                    <a:pt x="2654389" y="1739900"/>
                  </a:lnTo>
                  <a:lnTo>
                    <a:pt x="2664145" y="1689100"/>
                  </a:lnTo>
                  <a:lnTo>
                    <a:pt x="2672204" y="1651000"/>
                  </a:lnTo>
                  <a:lnTo>
                    <a:pt x="2678531" y="1600200"/>
                  </a:lnTo>
                  <a:lnTo>
                    <a:pt x="2683094" y="1549400"/>
                  </a:lnTo>
                  <a:lnTo>
                    <a:pt x="2685856" y="1498600"/>
                  </a:lnTo>
                  <a:lnTo>
                    <a:pt x="2686784" y="1460500"/>
                  </a:lnTo>
                  <a:lnTo>
                    <a:pt x="2685856" y="1409700"/>
                  </a:lnTo>
                  <a:lnTo>
                    <a:pt x="2683094" y="1358900"/>
                  </a:lnTo>
                  <a:lnTo>
                    <a:pt x="2678531" y="1308100"/>
                  </a:lnTo>
                  <a:lnTo>
                    <a:pt x="2672204" y="1270000"/>
                  </a:lnTo>
                  <a:lnTo>
                    <a:pt x="2664145" y="1219200"/>
                  </a:lnTo>
                  <a:lnTo>
                    <a:pt x="2654389" y="1181100"/>
                  </a:lnTo>
                  <a:lnTo>
                    <a:pt x="2642971" y="1130300"/>
                  </a:lnTo>
                  <a:lnTo>
                    <a:pt x="2629925" y="1092200"/>
                  </a:lnTo>
                  <a:lnTo>
                    <a:pt x="2615284" y="1041400"/>
                  </a:lnTo>
                  <a:lnTo>
                    <a:pt x="2599084" y="1003300"/>
                  </a:lnTo>
                  <a:lnTo>
                    <a:pt x="2581359" y="965200"/>
                  </a:lnTo>
                  <a:lnTo>
                    <a:pt x="2562142" y="914400"/>
                  </a:lnTo>
                  <a:lnTo>
                    <a:pt x="2541469" y="876300"/>
                  </a:lnTo>
                  <a:lnTo>
                    <a:pt x="2519374" y="838200"/>
                  </a:lnTo>
                  <a:lnTo>
                    <a:pt x="2495890" y="800100"/>
                  </a:lnTo>
                  <a:lnTo>
                    <a:pt x="2471052" y="762000"/>
                  </a:lnTo>
                  <a:lnTo>
                    <a:pt x="2444895" y="723900"/>
                  </a:lnTo>
                  <a:lnTo>
                    <a:pt x="2417453" y="685800"/>
                  </a:lnTo>
                  <a:lnTo>
                    <a:pt x="2388759" y="660400"/>
                  </a:lnTo>
                  <a:lnTo>
                    <a:pt x="2358849" y="622300"/>
                  </a:lnTo>
                  <a:lnTo>
                    <a:pt x="2327757" y="596900"/>
                  </a:lnTo>
                  <a:lnTo>
                    <a:pt x="2295516" y="558800"/>
                  </a:lnTo>
                  <a:lnTo>
                    <a:pt x="2262162" y="533400"/>
                  </a:lnTo>
                  <a:lnTo>
                    <a:pt x="2227728" y="495300"/>
                  </a:lnTo>
                  <a:lnTo>
                    <a:pt x="2192250" y="469900"/>
                  </a:lnTo>
                  <a:lnTo>
                    <a:pt x="2155760" y="444500"/>
                  </a:lnTo>
                  <a:lnTo>
                    <a:pt x="2118294" y="419100"/>
                  </a:lnTo>
                  <a:lnTo>
                    <a:pt x="2079885" y="393700"/>
                  </a:lnTo>
                  <a:lnTo>
                    <a:pt x="2040568" y="381000"/>
                  </a:lnTo>
                  <a:lnTo>
                    <a:pt x="2000378" y="355600"/>
                  </a:lnTo>
                  <a:lnTo>
                    <a:pt x="1959349" y="342900"/>
                  </a:lnTo>
                  <a:lnTo>
                    <a:pt x="1917514" y="317500"/>
                  </a:lnTo>
                  <a:lnTo>
                    <a:pt x="1831567" y="292100"/>
                  </a:lnTo>
                  <a:lnTo>
                    <a:pt x="1651520" y="241300"/>
                  </a:lnTo>
                  <a:lnTo>
                    <a:pt x="1557970" y="241300"/>
                  </a:lnTo>
                  <a:lnTo>
                    <a:pt x="1510433" y="228600"/>
                  </a:lnTo>
                  <a:lnTo>
                    <a:pt x="2251415" y="228600"/>
                  </a:lnTo>
                  <a:lnTo>
                    <a:pt x="2288967" y="254000"/>
                  </a:lnTo>
                  <a:lnTo>
                    <a:pt x="2325697" y="279400"/>
                  </a:lnTo>
                  <a:lnTo>
                    <a:pt x="2361579" y="304800"/>
                  </a:lnTo>
                  <a:lnTo>
                    <a:pt x="2396591" y="330200"/>
                  </a:lnTo>
                  <a:lnTo>
                    <a:pt x="2430707" y="355600"/>
                  </a:lnTo>
                  <a:lnTo>
                    <a:pt x="2463903" y="393700"/>
                  </a:lnTo>
                  <a:lnTo>
                    <a:pt x="2496156" y="419100"/>
                  </a:lnTo>
                  <a:lnTo>
                    <a:pt x="2527441" y="457200"/>
                  </a:lnTo>
                  <a:lnTo>
                    <a:pt x="2557734" y="482600"/>
                  </a:lnTo>
                  <a:lnTo>
                    <a:pt x="2587010" y="520700"/>
                  </a:lnTo>
                  <a:lnTo>
                    <a:pt x="2615245" y="558800"/>
                  </a:lnTo>
                  <a:lnTo>
                    <a:pt x="2642415" y="596900"/>
                  </a:lnTo>
                  <a:lnTo>
                    <a:pt x="2668497" y="635000"/>
                  </a:lnTo>
                  <a:lnTo>
                    <a:pt x="2693465" y="673100"/>
                  </a:lnTo>
                  <a:lnTo>
                    <a:pt x="2717295" y="711200"/>
                  </a:lnTo>
                  <a:lnTo>
                    <a:pt x="2739963" y="749300"/>
                  </a:lnTo>
                  <a:lnTo>
                    <a:pt x="2761445" y="787400"/>
                  </a:lnTo>
                  <a:lnTo>
                    <a:pt x="2781717" y="825500"/>
                  </a:lnTo>
                  <a:lnTo>
                    <a:pt x="2800755" y="863600"/>
                  </a:lnTo>
                  <a:lnTo>
                    <a:pt x="2818533" y="914400"/>
                  </a:lnTo>
                  <a:lnTo>
                    <a:pt x="2835029" y="952500"/>
                  </a:lnTo>
                  <a:lnTo>
                    <a:pt x="2850217" y="990600"/>
                  </a:lnTo>
                  <a:lnTo>
                    <a:pt x="2864074" y="1041400"/>
                  </a:lnTo>
                  <a:lnTo>
                    <a:pt x="2876575" y="1079500"/>
                  </a:lnTo>
                  <a:lnTo>
                    <a:pt x="2887696" y="1130300"/>
                  </a:lnTo>
                  <a:lnTo>
                    <a:pt x="2897413" y="1168400"/>
                  </a:lnTo>
                  <a:lnTo>
                    <a:pt x="2905701" y="1219200"/>
                  </a:lnTo>
                  <a:lnTo>
                    <a:pt x="2912537" y="1270000"/>
                  </a:lnTo>
                  <a:lnTo>
                    <a:pt x="2917896" y="1308100"/>
                  </a:lnTo>
                  <a:lnTo>
                    <a:pt x="2921754" y="1358900"/>
                  </a:lnTo>
                  <a:lnTo>
                    <a:pt x="2924086" y="1409700"/>
                  </a:lnTo>
                  <a:lnTo>
                    <a:pt x="2924869" y="1460500"/>
                  </a:lnTo>
                  <a:lnTo>
                    <a:pt x="2924085" y="1498600"/>
                  </a:lnTo>
                  <a:lnTo>
                    <a:pt x="2921751" y="1549400"/>
                  </a:lnTo>
                  <a:lnTo>
                    <a:pt x="2917890" y="1600200"/>
                  </a:lnTo>
                  <a:lnTo>
                    <a:pt x="2912527" y="1651000"/>
                  </a:lnTo>
                  <a:lnTo>
                    <a:pt x="2905685" y="1689100"/>
                  </a:lnTo>
                  <a:lnTo>
                    <a:pt x="2897390" y="1739900"/>
                  </a:lnTo>
                  <a:lnTo>
                    <a:pt x="2887666" y="1790700"/>
                  </a:lnTo>
                  <a:lnTo>
                    <a:pt x="2876537" y="1828800"/>
                  </a:lnTo>
                  <a:lnTo>
                    <a:pt x="2864027" y="1879600"/>
                  </a:lnTo>
                  <a:lnTo>
                    <a:pt x="2850161" y="1917700"/>
                  </a:lnTo>
                  <a:lnTo>
                    <a:pt x="2834962" y="1955800"/>
                  </a:lnTo>
                  <a:lnTo>
                    <a:pt x="2818456" y="2006600"/>
                  </a:lnTo>
                  <a:lnTo>
                    <a:pt x="2800667" y="2044700"/>
                  </a:lnTo>
                  <a:lnTo>
                    <a:pt x="2781618" y="2082800"/>
                  </a:lnTo>
                  <a:lnTo>
                    <a:pt x="2761335" y="2133600"/>
                  </a:lnTo>
                  <a:lnTo>
                    <a:pt x="2739841" y="2171700"/>
                  </a:lnTo>
                  <a:lnTo>
                    <a:pt x="2717161" y="2209800"/>
                  </a:lnTo>
                  <a:lnTo>
                    <a:pt x="2693319" y="2247900"/>
                  </a:lnTo>
                  <a:lnTo>
                    <a:pt x="2668340" y="2286000"/>
                  </a:lnTo>
                  <a:lnTo>
                    <a:pt x="2642247" y="2324100"/>
                  </a:lnTo>
                  <a:lnTo>
                    <a:pt x="2615065" y="2349500"/>
                  </a:lnTo>
                  <a:lnTo>
                    <a:pt x="2586819" y="2387600"/>
                  </a:lnTo>
                  <a:lnTo>
                    <a:pt x="2557533" y="2425700"/>
                  </a:lnTo>
                  <a:lnTo>
                    <a:pt x="2527231" y="2463800"/>
                  </a:lnTo>
                  <a:lnTo>
                    <a:pt x="2495937" y="2489200"/>
                  </a:lnTo>
                  <a:lnTo>
                    <a:pt x="2463676" y="2527300"/>
                  </a:lnTo>
                  <a:lnTo>
                    <a:pt x="2430471" y="2552700"/>
                  </a:lnTo>
                  <a:lnTo>
                    <a:pt x="2396348" y="2578100"/>
                  </a:lnTo>
                  <a:lnTo>
                    <a:pt x="2361331" y="2603500"/>
                  </a:lnTo>
                  <a:lnTo>
                    <a:pt x="2325444" y="2641600"/>
                  </a:lnTo>
                  <a:lnTo>
                    <a:pt x="2288711" y="2667000"/>
                  </a:lnTo>
                  <a:lnTo>
                    <a:pt x="2269934" y="2679700"/>
                  </a:lnTo>
                  <a:close/>
                </a:path>
                <a:path w="2925444" h="2921000">
                  <a:moveTo>
                    <a:pt x="1652762" y="2908300"/>
                  </a:moveTo>
                  <a:lnTo>
                    <a:pt x="1271987" y="2908300"/>
                  </a:lnTo>
                  <a:lnTo>
                    <a:pt x="1225463" y="2895600"/>
                  </a:lnTo>
                  <a:lnTo>
                    <a:pt x="1699263" y="2895600"/>
                  </a:lnTo>
                  <a:lnTo>
                    <a:pt x="1652762" y="2908300"/>
                  </a:lnTo>
                  <a:close/>
                </a:path>
                <a:path w="2925444" h="2921000">
                  <a:moveTo>
                    <a:pt x="1558414" y="2921000"/>
                  </a:moveTo>
                  <a:lnTo>
                    <a:pt x="1366389" y="2921000"/>
                  </a:lnTo>
                  <a:lnTo>
                    <a:pt x="1318971" y="2908300"/>
                  </a:lnTo>
                  <a:lnTo>
                    <a:pt x="1605804" y="2908300"/>
                  </a:lnTo>
                  <a:lnTo>
                    <a:pt x="1558414" y="292100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7705" y="3056625"/>
              <a:ext cx="1043305" cy="1016635"/>
            </a:xfrm>
            <a:custGeom>
              <a:avLst/>
              <a:gdLst/>
              <a:ahLst/>
              <a:cxnLst/>
              <a:rect l="l" t="t" r="r" b="b"/>
              <a:pathLst>
                <a:path w="1043304" h="1016635">
                  <a:moveTo>
                    <a:pt x="0" y="1016415"/>
                  </a:moveTo>
                  <a:lnTo>
                    <a:pt x="1043163" y="0"/>
                  </a:lnTo>
                </a:path>
              </a:pathLst>
            </a:custGeom>
            <a:ln w="47685">
              <a:solidFill>
                <a:srgbClr val="253F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3871" y="4044263"/>
              <a:ext cx="190871" cy="190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3830" y="2894558"/>
              <a:ext cx="190871" cy="1908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063924" y="3056625"/>
              <a:ext cx="1043305" cy="1016635"/>
            </a:xfrm>
            <a:custGeom>
              <a:avLst/>
              <a:gdLst/>
              <a:ahLst/>
              <a:cxnLst/>
              <a:rect l="l" t="t" r="r" b="b"/>
              <a:pathLst>
                <a:path w="1043305" h="1016635">
                  <a:moveTo>
                    <a:pt x="0" y="1016415"/>
                  </a:moveTo>
                  <a:lnTo>
                    <a:pt x="1043163" y="0"/>
                  </a:lnTo>
                </a:path>
              </a:pathLst>
            </a:custGeom>
            <a:ln w="47685">
              <a:solidFill>
                <a:srgbClr val="253F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0090" y="4044263"/>
              <a:ext cx="190871" cy="1908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0049" y="2894558"/>
              <a:ext cx="190871" cy="1908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26127" y="6782593"/>
              <a:ext cx="1029969" cy="1029969"/>
            </a:xfrm>
            <a:custGeom>
              <a:avLst/>
              <a:gdLst/>
              <a:ahLst/>
              <a:cxnLst/>
              <a:rect l="l" t="t" r="r" b="b"/>
              <a:pathLst>
                <a:path w="1029970" h="1029970">
                  <a:moveTo>
                    <a:pt x="1029876" y="1029876"/>
                  </a:moveTo>
                  <a:lnTo>
                    <a:pt x="0" y="0"/>
                  </a:lnTo>
                </a:path>
              </a:pathLst>
            </a:custGeom>
            <a:ln w="47686">
              <a:solidFill>
                <a:srgbClr val="253F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8151" y="7784616"/>
              <a:ext cx="190759" cy="1907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3220" y="6619686"/>
              <a:ext cx="190759" cy="1907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756867" y="0"/>
                  </a:moveTo>
                  <a:lnTo>
                    <a:pt x="0" y="0"/>
                  </a:lnTo>
                  <a:lnTo>
                    <a:pt x="0" y="1756867"/>
                  </a:lnTo>
                  <a:lnTo>
                    <a:pt x="1756867" y="0"/>
                  </a:lnTo>
                  <a:close/>
                </a:path>
                <a:path w="18288000" h="10287000">
                  <a:moveTo>
                    <a:pt x="18287988" y="8528101"/>
                  </a:moveTo>
                  <a:lnTo>
                    <a:pt x="16529101" y="10286987"/>
                  </a:lnTo>
                  <a:lnTo>
                    <a:pt x="18287988" y="10286987"/>
                  </a:lnTo>
                  <a:lnTo>
                    <a:pt x="18287988" y="8528101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88257" y="7254997"/>
            <a:ext cx="3283585" cy="183578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indent="128270">
              <a:lnSpc>
                <a:spcPct val="100000"/>
              </a:lnSpc>
              <a:spcBef>
                <a:spcPts val="1000"/>
              </a:spcBef>
            </a:pPr>
            <a:r>
              <a:rPr sz="2500" b="1" dirty="0">
                <a:solidFill>
                  <a:srgbClr val="FFFFFF"/>
                </a:solidFill>
                <a:latin typeface="Verdana"/>
                <a:cs typeface="Verdana"/>
              </a:rPr>
              <a:t>License</a:t>
            </a:r>
            <a:r>
              <a:rPr sz="2500" b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2500">
              <a:latin typeface="Verdana"/>
              <a:cs typeface="Verdana"/>
            </a:endParaRPr>
          </a:p>
          <a:p>
            <a:pPr marL="633095" marR="5080" indent="-621030">
              <a:lnSpc>
                <a:spcPct val="107500"/>
              </a:lnSpc>
              <a:spcBef>
                <a:spcPts val="680"/>
              </a:spcBef>
            </a:pPr>
            <a:r>
              <a:rPr sz="2500" spc="340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18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Calibri"/>
                <a:cs typeface="Calibri"/>
              </a:rPr>
              <a:t>license </a:t>
            </a:r>
            <a:r>
              <a:rPr sz="2500" spc="325" dirty="0">
                <a:solidFill>
                  <a:srgbClr val="FFFFFF"/>
                </a:solidFill>
                <a:latin typeface="Calibri"/>
                <a:cs typeface="Calibri"/>
              </a:rPr>
              <a:t>License</a:t>
            </a:r>
            <a:r>
              <a:rPr sz="25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3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2500" spc="254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8040" y="4002801"/>
            <a:ext cx="3999229" cy="201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985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Verdana"/>
                <a:cs typeface="Verdana"/>
              </a:rPr>
              <a:t>Vehichle</a:t>
            </a:r>
            <a:r>
              <a:rPr sz="25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Verdana"/>
                <a:cs typeface="Verdana"/>
              </a:rPr>
              <a:t>Registrations</a:t>
            </a:r>
            <a:endParaRPr sz="2500">
              <a:latin typeface="Verdana"/>
              <a:cs typeface="Verdana"/>
            </a:endParaRPr>
          </a:p>
          <a:p>
            <a:pPr algn="ctr">
              <a:lnSpc>
                <a:spcPts val="2985"/>
              </a:lnSpc>
            </a:pPr>
            <a:r>
              <a:rPr sz="2500" spc="305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25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5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endParaRPr sz="2500">
              <a:latin typeface="Calibri"/>
              <a:cs typeface="Calibri"/>
            </a:endParaRPr>
          </a:p>
          <a:p>
            <a:pPr marL="667385" marR="659765" indent="-635" algn="ctr">
              <a:lnSpc>
                <a:spcPct val="107500"/>
              </a:lnSpc>
            </a:pPr>
            <a:r>
              <a:rPr sz="2500" spc="280" dirty="0">
                <a:solidFill>
                  <a:srgbClr val="FFFFFF"/>
                </a:solidFill>
                <a:latin typeface="Calibri"/>
                <a:cs typeface="Calibri"/>
              </a:rPr>
              <a:t>vehichles </a:t>
            </a:r>
            <a:r>
              <a:rPr sz="2500" spc="300" dirty="0">
                <a:solidFill>
                  <a:srgbClr val="FFFFFF"/>
                </a:solidFill>
                <a:latin typeface="Calibri"/>
                <a:cs typeface="Calibri"/>
              </a:rPr>
              <a:t>Maintainence</a:t>
            </a:r>
            <a:r>
              <a:rPr sz="25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15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500" spc="260" dirty="0">
                <a:solidFill>
                  <a:srgbClr val="FFFFFF"/>
                </a:solidFill>
                <a:latin typeface="Calibri"/>
                <a:cs typeface="Calibri"/>
              </a:rPr>
              <a:t>cars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864" y="7369591"/>
            <a:ext cx="3215640" cy="147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25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25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Verdana"/>
                <a:cs typeface="Verdana"/>
              </a:rPr>
              <a:t>Record</a:t>
            </a:r>
            <a:endParaRPr sz="2500">
              <a:latin typeface="Verdana"/>
              <a:cs typeface="Verdana"/>
            </a:endParaRPr>
          </a:p>
          <a:p>
            <a:pPr marL="415925" marR="408305" algn="ctr">
              <a:lnSpc>
                <a:spcPct val="107500"/>
              </a:lnSpc>
              <a:spcBef>
                <a:spcPts val="1970"/>
              </a:spcBef>
            </a:pPr>
            <a:r>
              <a:rPr sz="2500" spc="300" dirty="0">
                <a:solidFill>
                  <a:srgbClr val="FFFFFF"/>
                </a:solidFill>
                <a:latin typeface="Calibri"/>
                <a:cs typeface="Calibri"/>
              </a:rPr>
              <a:t>Track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00" dirty="0">
                <a:solidFill>
                  <a:srgbClr val="FFFFFF"/>
                </a:solidFill>
                <a:latin typeface="Calibri"/>
                <a:cs typeface="Calibri"/>
              </a:rPr>
              <a:t>Criminal </a:t>
            </a:r>
            <a:r>
              <a:rPr sz="2500" spc="325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16000" y="1079799"/>
            <a:ext cx="3883660" cy="165036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 marR="5080">
              <a:lnSpc>
                <a:spcPts val="5740"/>
              </a:lnSpc>
              <a:spcBef>
                <a:spcPts val="1385"/>
              </a:spcBef>
            </a:pPr>
            <a:r>
              <a:rPr sz="5850" spc="-385" dirty="0"/>
              <a:t>OUR</a:t>
            </a:r>
            <a:r>
              <a:rPr sz="5850" i="1" spc="-385" dirty="0"/>
              <a:t> </a:t>
            </a:r>
            <a:r>
              <a:rPr sz="5850" i="1" spc="-465" dirty="0"/>
              <a:t>FEATURES</a:t>
            </a:r>
            <a:endParaRPr sz="5850"/>
          </a:p>
        </p:txBody>
      </p:sp>
      <p:sp>
        <p:nvSpPr>
          <p:cNvPr id="26" name="object 26"/>
          <p:cNvSpPr txBox="1"/>
          <p:nvPr/>
        </p:nvSpPr>
        <p:spPr>
          <a:xfrm>
            <a:off x="13753427" y="4002801"/>
            <a:ext cx="3120390" cy="188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5" dirty="0">
                <a:solidFill>
                  <a:srgbClr val="FFFFFF"/>
                </a:solidFill>
                <a:latin typeface="Verdana"/>
                <a:cs typeface="Verdana"/>
              </a:rPr>
              <a:t>Advanc</a:t>
            </a:r>
            <a:r>
              <a:rPr sz="2500" b="1" spc="-12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-60" baseline="14444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750" spc="67" baseline="144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Verdana"/>
                <a:cs typeface="Verdana"/>
              </a:rPr>
              <a:t>Login</a:t>
            </a:r>
            <a:endParaRPr sz="2500">
              <a:latin typeface="Verdana"/>
              <a:cs typeface="Verdana"/>
            </a:endParaRPr>
          </a:p>
          <a:p>
            <a:pPr marL="38100" marR="30480" algn="ctr">
              <a:lnSpc>
                <a:spcPct val="107500"/>
              </a:lnSpc>
              <a:spcBef>
                <a:spcPts val="1970"/>
              </a:spcBef>
            </a:pPr>
            <a:r>
              <a:rPr sz="2500" spc="335" dirty="0">
                <a:solidFill>
                  <a:srgbClr val="FFFFFF"/>
                </a:solidFill>
                <a:latin typeface="Calibri"/>
                <a:cs typeface="Calibri"/>
              </a:rPr>
              <a:t>Improved</a:t>
            </a:r>
            <a:r>
              <a:rPr sz="25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80" dirty="0">
                <a:solidFill>
                  <a:srgbClr val="FFFFFF"/>
                </a:solidFill>
                <a:latin typeface="Calibri"/>
                <a:cs typeface="Calibri"/>
              </a:rPr>
              <a:t>login </a:t>
            </a:r>
            <a:r>
              <a:rPr sz="2500" spc="33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5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4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500" spc="360" dirty="0">
                <a:solidFill>
                  <a:srgbClr val="FFFFFF"/>
                </a:solidFill>
                <a:latin typeface="Calibri"/>
                <a:cs typeface="Calibri"/>
              </a:rPr>
              <a:t>hashing</a:t>
            </a:r>
            <a:r>
              <a:rPr sz="25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7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35" dirty="0">
                <a:solidFill>
                  <a:srgbClr val="FFFFFF"/>
                </a:solidFill>
                <a:latin typeface="Calibri"/>
                <a:cs typeface="Calibri"/>
              </a:rPr>
              <a:t>sqlite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"/>
            <a:ext cx="18288000" cy="10287000"/>
            <a:chOff x="0" y="6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6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116694"/>
                  </a:moveTo>
                  <a:lnTo>
                    <a:pt x="17983535" y="10286993"/>
                  </a:lnTo>
                  <a:lnTo>
                    <a:pt x="0" y="10286993"/>
                  </a:lnTo>
                  <a:lnTo>
                    <a:pt x="0" y="9366686"/>
                  </a:lnTo>
                  <a:lnTo>
                    <a:pt x="16745907" y="0"/>
                  </a:lnTo>
                  <a:lnTo>
                    <a:pt x="18287998" y="0"/>
                  </a:lnTo>
                  <a:lnTo>
                    <a:pt x="18287998" y="10116694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6324" y="6154730"/>
              <a:ext cx="16135350" cy="47625"/>
            </a:xfrm>
            <a:custGeom>
              <a:avLst/>
              <a:gdLst/>
              <a:ahLst/>
              <a:cxnLst/>
              <a:rect l="l" t="t" r="r" b="b"/>
              <a:pathLst>
                <a:path w="16135350" h="47625">
                  <a:moveTo>
                    <a:pt x="0" y="0"/>
                  </a:moveTo>
                  <a:lnTo>
                    <a:pt x="16135349" y="47345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5499" y="2309761"/>
              <a:ext cx="15951835" cy="7400290"/>
            </a:xfrm>
            <a:custGeom>
              <a:avLst/>
              <a:gdLst/>
              <a:ahLst/>
              <a:cxnLst/>
              <a:rect l="l" t="t" r="r" b="b"/>
              <a:pathLst>
                <a:path w="15951835" h="7400290">
                  <a:moveTo>
                    <a:pt x="2315197" y="3870134"/>
                  </a:moveTo>
                  <a:lnTo>
                    <a:pt x="2311044" y="3823906"/>
                  </a:lnTo>
                  <a:lnTo>
                    <a:pt x="2299106" y="3780396"/>
                  </a:lnTo>
                  <a:lnTo>
                    <a:pt x="2280081" y="3740340"/>
                  </a:lnTo>
                  <a:lnTo>
                    <a:pt x="2254707" y="3704437"/>
                  </a:lnTo>
                  <a:lnTo>
                    <a:pt x="2223706" y="3673449"/>
                  </a:lnTo>
                  <a:lnTo>
                    <a:pt x="2187816" y="3648075"/>
                  </a:lnTo>
                  <a:lnTo>
                    <a:pt x="2147747" y="3629050"/>
                  </a:lnTo>
                  <a:lnTo>
                    <a:pt x="2104250" y="3617099"/>
                  </a:lnTo>
                  <a:lnTo>
                    <a:pt x="2058022" y="3612959"/>
                  </a:lnTo>
                  <a:lnTo>
                    <a:pt x="2011794" y="3617099"/>
                  </a:lnTo>
                  <a:lnTo>
                    <a:pt x="1968284" y="3629050"/>
                  </a:lnTo>
                  <a:lnTo>
                    <a:pt x="1928215" y="3648075"/>
                  </a:lnTo>
                  <a:lnTo>
                    <a:pt x="1892325" y="3673449"/>
                  </a:lnTo>
                  <a:lnTo>
                    <a:pt x="1861324" y="3704437"/>
                  </a:lnTo>
                  <a:lnTo>
                    <a:pt x="1835950" y="3740340"/>
                  </a:lnTo>
                  <a:lnTo>
                    <a:pt x="1816925" y="3780396"/>
                  </a:lnTo>
                  <a:lnTo>
                    <a:pt x="1804987" y="3823906"/>
                  </a:lnTo>
                  <a:lnTo>
                    <a:pt x="1800847" y="3870134"/>
                  </a:lnTo>
                  <a:lnTo>
                    <a:pt x="1804987" y="3916362"/>
                  </a:lnTo>
                  <a:lnTo>
                    <a:pt x="1816925" y="3959872"/>
                  </a:lnTo>
                  <a:lnTo>
                    <a:pt x="1835950" y="3999941"/>
                  </a:lnTo>
                  <a:lnTo>
                    <a:pt x="1861324" y="4035831"/>
                  </a:lnTo>
                  <a:lnTo>
                    <a:pt x="1892325" y="4066832"/>
                  </a:lnTo>
                  <a:lnTo>
                    <a:pt x="1928215" y="4092194"/>
                  </a:lnTo>
                  <a:lnTo>
                    <a:pt x="1968284" y="4111218"/>
                  </a:lnTo>
                  <a:lnTo>
                    <a:pt x="2011794" y="4123169"/>
                  </a:lnTo>
                  <a:lnTo>
                    <a:pt x="2058022" y="4127309"/>
                  </a:lnTo>
                  <a:lnTo>
                    <a:pt x="2104250" y="4123169"/>
                  </a:lnTo>
                  <a:lnTo>
                    <a:pt x="2147747" y="4111218"/>
                  </a:lnTo>
                  <a:lnTo>
                    <a:pt x="2187816" y="4092194"/>
                  </a:lnTo>
                  <a:lnTo>
                    <a:pt x="2223706" y="4066832"/>
                  </a:lnTo>
                  <a:lnTo>
                    <a:pt x="2254707" y="4035831"/>
                  </a:lnTo>
                  <a:lnTo>
                    <a:pt x="2280081" y="3999941"/>
                  </a:lnTo>
                  <a:lnTo>
                    <a:pt x="2299106" y="3959872"/>
                  </a:lnTo>
                  <a:lnTo>
                    <a:pt x="2311044" y="3916362"/>
                  </a:lnTo>
                  <a:lnTo>
                    <a:pt x="2315197" y="3870134"/>
                  </a:lnTo>
                  <a:close/>
                </a:path>
                <a:path w="15951835" h="7400290">
                  <a:moveTo>
                    <a:pt x="5600649" y="4735601"/>
                  </a:moveTo>
                  <a:lnTo>
                    <a:pt x="5597398" y="4687544"/>
                  </a:lnTo>
                  <a:lnTo>
                    <a:pt x="5587936" y="4641431"/>
                  </a:lnTo>
                  <a:lnTo>
                    <a:pt x="5572684" y="4597679"/>
                  </a:lnTo>
                  <a:lnTo>
                    <a:pt x="5552059" y="4556722"/>
                  </a:lnTo>
                  <a:lnTo>
                    <a:pt x="5526506" y="4518977"/>
                  </a:lnTo>
                  <a:lnTo>
                    <a:pt x="5496458" y="4484878"/>
                  </a:lnTo>
                  <a:lnTo>
                    <a:pt x="5462321" y="4454855"/>
                  </a:lnTo>
                  <a:lnTo>
                    <a:pt x="5424538" y="4429328"/>
                  </a:lnTo>
                  <a:lnTo>
                    <a:pt x="5383542" y="4408729"/>
                  </a:lnTo>
                  <a:lnTo>
                    <a:pt x="5339740" y="4393489"/>
                  </a:lnTo>
                  <a:lnTo>
                    <a:pt x="5293576" y="4384040"/>
                  </a:lnTo>
                  <a:lnTo>
                    <a:pt x="5245481" y="4380789"/>
                  </a:lnTo>
                  <a:lnTo>
                    <a:pt x="355180" y="4380789"/>
                  </a:lnTo>
                  <a:lnTo>
                    <a:pt x="307073" y="4384040"/>
                  </a:lnTo>
                  <a:lnTo>
                    <a:pt x="260908" y="4393489"/>
                  </a:lnTo>
                  <a:lnTo>
                    <a:pt x="217119" y="4408729"/>
                  </a:lnTo>
                  <a:lnTo>
                    <a:pt x="176110" y="4429328"/>
                  </a:lnTo>
                  <a:lnTo>
                    <a:pt x="138328" y="4454855"/>
                  </a:lnTo>
                  <a:lnTo>
                    <a:pt x="104203" y="4484878"/>
                  </a:lnTo>
                  <a:lnTo>
                    <a:pt x="74142" y="4518977"/>
                  </a:lnTo>
                  <a:lnTo>
                    <a:pt x="48590" y="4556722"/>
                  </a:lnTo>
                  <a:lnTo>
                    <a:pt x="27978" y="4597679"/>
                  </a:lnTo>
                  <a:lnTo>
                    <a:pt x="12725" y="4641431"/>
                  </a:lnTo>
                  <a:lnTo>
                    <a:pt x="3251" y="4687544"/>
                  </a:lnTo>
                  <a:lnTo>
                    <a:pt x="0" y="4735601"/>
                  </a:lnTo>
                  <a:lnTo>
                    <a:pt x="0" y="7045401"/>
                  </a:lnTo>
                  <a:lnTo>
                    <a:pt x="3251" y="7093458"/>
                  </a:lnTo>
                  <a:lnTo>
                    <a:pt x="12725" y="7139572"/>
                  </a:lnTo>
                  <a:lnTo>
                    <a:pt x="27978" y="7183323"/>
                  </a:lnTo>
                  <a:lnTo>
                    <a:pt x="48590" y="7224281"/>
                  </a:lnTo>
                  <a:lnTo>
                    <a:pt x="74142" y="7262025"/>
                  </a:lnTo>
                  <a:lnTo>
                    <a:pt x="104203" y="7296124"/>
                  </a:lnTo>
                  <a:lnTo>
                    <a:pt x="138328" y="7326147"/>
                  </a:lnTo>
                  <a:lnTo>
                    <a:pt x="176110" y="7351674"/>
                  </a:lnTo>
                  <a:lnTo>
                    <a:pt x="217119" y="7372274"/>
                  </a:lnTo>
                  <a:lnTo>
                    <a:pt x="260908" y="7387514"/>
                  </a:lnTo>
                  <a:lnTo>
                    <a:pt x="307073" y="7396962"/>
                  </a:lnTo>
                  <a:lnTo>
                    <a:pt x="355180" y="7400214"/>
                  </a:lnTo>
                  <a:lnTo>
                    <a:pt x="5245481" y="7400214"/>
                  </a:lnTo>
                  <a:lnTo>
                    <a:pt x="5293576" y="7396962"/>
                  </a:lnTo>
                  <a:lnTo>
                    <a:pt x="5339740" y="7387514"/>
                  </a:lnTo>
                  <a:lnTo>
                    <a:pt x="5383542" y="7372274"/>
                  </a:lnTo>
                  <a:lnTo>
                    <a:pt x="5424538" y="7351674"/>
                  </a:lnTo>
                  <a:lnTo>
                    <a:pt x="5462321" y="7326147"/>
                  </a:lnTo>
                  <a:lnTo>
                    <a:pt x="5496458" y="7296124"/>
                  </a:lnTo>
                  <a:lnTo>
                    <a:pt x="5526506" y="7262025"/>
                  </a:lnTo>
                  <a:lnTo>
                    <a:pt x="5552059" y="7224281"/>
                  </a:lnTo>
                  <a:lnTo>
                    <a:pt x="5572684" y="7183323"/>
                  </a:lnTo>
                  <a:lnTo>
                    <a:pt x="5587936" y="7139572"/>
                  </a:lnTo>
                  <a:lnTo>
                    <a:pt x="5597398" y="7093458"/>
                  </a:lnTo>
                  <a:lnTo>
                    <a:pt x="5600649" y="7045401"/>
                  </a:lnTo>
                  <a:lnTo>
                    <a:pt x="5600649" y="4735601"/>
                  </a:lnTo>
                  <a:close/>
                </a:path>
                <a:path w="15951835" h="7400290">
                  <a:moveTo>
                    <a:pt x="6761048" y="3870134"/>
                  </a:moveTo>
                  <a:lnTo>
                    <a:pt x="6756895" y="3823906"/>
                  </a:lnTo>
                  <a:lnTo>
                    <a:pt x="6744957" y="3780396"/>
                  </a:lnTo>
                  <a:lnTo>
                    <a:pt x="6725933" y="3740340"/>
                  </a:lnTo>
                  <a:lnTo>
                    <a:pt x="6700558" y="3704437"/>
                  </a:lnTo>
                  <a:lnTo>
                    <a:pt x="6669557" y="3673449"/>
                  </a:lnTo>
                  <a:lnTo>
                    <a:pt x="6633667" y="3648075"/>
                  </a:lnTo>
                  <a:lnTo>
                    <a:pt x="6593599" y="3629050"/>
                  </a:lnTo>
                  <a:lnTo>
                    <a:pt x="6550101" y="3617099"/>
                  </a:lnTo>
                  <a:lnTo>
                    <a:pt x="6503873" y="3612959"/>
                  </a:lnTo>
                  <a:lnTo>
                    <a:pt x="6457645" y="3617099"/>
                  </a:lnTo>
                  <a:lnTo>
                    <a:pt x="6414135" y="3629050"/>
                  </a:lnTo>
                  <a:lnTo>
                    <a:pt x="6374066" y="3648075"/>
                  </a:lnTo>
                  <a:lnTo>
                    <a:pt x="6338176" y="3673449"/>
                  </a:lnTo>
                  <a:lnTo>
                    <a:pt x="6307175" y="3704437"/>
                  </a:lnTo>
                  <a:lnTo>
                    <a:pt x="6281801" y="3740340"/>
                  </a:lnTo>
                  <a:lnTo>
                    <a:pt x="6262776" y="3780396"/>
                  </a:lnTo>
                  <a:lnTo>
                    <a:pt x="6250838" y="3823906"/>
                  </a:lnTo>
                  <a:lnTo>
                    <a:pt x="6246698" y="3870134"/>
                  </a:lnTo>
                  <a:lnTo>
                    <a:pt x="6250838" y="3916362"/>
                  </a:lnTo>
                  <a:lnTo>
                    <a:pt x="6262776" y="3959872"/>
                  </a:lnTo>
                  <a:lnTo>
                    <a:pt x="6281801" y="3999941"/>
                  </a:lnTo>
                  <a:lnTo>
                    <a:pt x="6307175" y="4035831"/>
                  </a:lnTo>
                  <a:lnTo>
                    <a:pt x="6338176" y="4066832"/>
                  </a:lnTo>
                  <a:lnTo>
                    <a:pt x="6374066" y="4092194"/>
                  </a:lnTo>
                  <a:lnTo>
                    <a:pt x="6414135" y="4111218"/>
                  </a:lnTo>
                  <a:lnTo>
                    <a:pt x="6457645" y="4123169"/>
                  </a:lnTo>
                  <a:lnTo>
                    <a:pt x="6503873" y="4127309"/>
                  </a:lnTo>
                  <a:lnTo>
                    <a:pt x="6550101" y="4123169"/>
                  </a:lnTo>
                  <a:lnTo>
                    <a:pt x="6593599" y="4111218"/>
                  </a:lnTo>
                  <a:lnTo>
                    <a:pt x="6633667" y="4092194"/>
                  </a:lnTo>
                  <a:lnTo>
                    <a:pt x="6669557" y="4066832"/>
                  </a:lnTo>
                  <a:lnTo>
                    <a:pt x="6700558" y="4035831"/>
                  </a:lnTo>
                  <a:lnTo>
                    <a:pt x="6725933" y="3999941"/>
                  </a:lnTo>
                  <a:lnTo>
                    <a:pt x="6744957" y="3959872"/>
                  </a:lnTo>
                  <a:lnTo>
                    <a:pt x="6756895" y="3916362"/>
                  </a:lnTo>
                  <a:lnTo>
                    <a:pt x="6761048" y="3870134"/>
                  </a:lnTo>
                  <a:close/>
                </a:path>
                <a:path w="15951835" h="7400290">
                  <a:moveTo>
                    <a:pt x="8122399" y="496316"/>
                  </a:moveTo>
                  <a:lnTo>
                    <a:pt x="8120126" y="448614"/>
                  </a:lnTo>
                  <a:lnTo>
                    <a:pt x="8113420" y="402183"/>
                  </a:lnTo>
                  <a:lnTo>
                    <a:pt x="8102511" y="357212"/>
                  </a:lnTo>
                  <a:lnTo>
                    <a:pt x="8087601" y="313931"/>
                  </a:lnTo>
                  <a:lnTo>
                    <a:pt x="8068907" y="272529"/>
                  </a:lnTo>
                  <a:lnTo>
                    <a:pt x="8046631" y="233248"/>
                  </a:lnTo>
                  <a:lnTo>
                    <a:pt x="8020990" y="196265"/>
                  </a:lnTo>
                  <a:lnTo>
                    <a:pt x="7992199" y="161810"/>
                  </a:lnTo>
                  <a:lnTo>
                    <a:pt x="7960449" y="130098"/>
                  </a:lnTo>
                  <a:lnTo>
                    <a:pt x="7925968" y="101320"/>
                  </a:lnTo>
                  <a:lnTo>
                    <a:pt x="7888960" y="75704"/>
                  </a:lnTo>
                  <a:lnTo>
                    <a:pt x="7849641" y="53441"/>
                  </a:lnTo>
                  <a:lnTo>
                    <a:pt x="7808214" y="34759"/>
                  </a:lnTo>
                  <a:lnTo>
                    <a:pt x="7764894" y="19875"/>
                  </a:lnTo>
                  <a:lnTo>
                    <a:pt x="7719898" y="8966"/>
                  </a:lnTo>
                  <a:lnTo>
                    <a:pt x="7673416" y="2273"/>
                  </a:lnTo>
                  <a:lnTo>
                    <a:pt x="7625677" y="0"/>
                  </a:lnTo>
                  <a:lnTo>
                    <a:pt x="2809011" y="0"/>
                  </a:lnTo>
                  <a:lnTo>
                    <a:pt x="2761272" y="2273"/>
                  </a:lnTo>
                  <a:lnTo>
                    <a:pt x="2714802" y="8966"/>
                  </a:lnTo>
                  <a:lnTo>
                    <a:pt x="2669794" y="19875"/>
                  </a:lnTo>
                  <a:lnTo>
                    <a:pt x="2626474" y="34759"/>
                  </a:lnTo>
                  <a:lnTo>
                    <a:pt x="2585047" y="53441"/>
                  </a:lnTo>
                  <a:lnTo>
                    <a:pt x="2545727" y="75704"/>
                  </a:lnTo>
                  <a:lnTo>
                    <a:pt x="2508720" y="101320"/>
                  </a:lnTo>
                  <a:lnTo>
                    <a:pt x="2474239" y="130098"/>
                  </a:lnTo>
                  <a:lnTo>
                    <a:pt x="2442502" y="161810"/>
                  </a:lnTo>
                  <a:lnTo>
                    <a:pt x="2413698" y="196265"/>
                  </a:lnTo>
                  <a:lnTo>
                    <a:pt x="2388057" y="233248"/>
                  </a:lnTo>
                  <a:lnTo>
                    <a:pt x="2365781" y="272529"/>
                  </a:lnTo>
                  <a:lnTo>
                    <a:pt x="2347087" y="313931"/>
                  </a:lnTo>
                  <a:lnTo>
                    <a:pt x="2332190" y="357212"/>
                  </a:lnTo>
                  <a:lnTo>
                    <a:pt x="2321280" y="402183"/>
                  </a:lnTo>
                  <a:lnTo>
                    <a:pt x="2314575" y="448614"/>
                  </a:lnTo>
                  <a:lnTo>
                    <a:pt x="2312301" y="496316"/>
                  </a:lnTo>
                  <a:lnTo>
                    <a:pt x="2312301" y="2799321"/>
                  </a:lnTo>
                  <a:lnTo>
                    <a:pt x="2314575" y="2847022"/>
                  </a:lnTo>
                  <a:lnTo>
                    <a:pt x="2321280" y="2893466"/>
                  </a:lnTo>
                  <a:lnTo>
                    <a:pt x="2332190" y="2938437"/>
                  </a:lnTo>
                  <a:lnTo>
                    <a:pt x="2347087" y="2981718"/>
                  </a:lnTo>
                  <a:lnTo>
                    <a:pt x="2365781" y="3023108"/>
                  </a:lnTo>
                  <a:lnTo>
                    <a:pt x="2388057" y="3062401"/>
                  </a:lnTo>
                  <a:lnTo>
                    <a:pt x="2413698" y="3099371"/>
                  </a:lnTo>
                  <a:lnTo>
                    <a:pt x="2442502" y="3133826"/>
                  </a:lnTo>
                  <a:lnTo>
                    <a:pt x="2474239" y="3165551"/>
                  </a:lnTo>
                  <a:lnTo>
                    <a:pt x="2508720" y="3194316"/>
                  </a:lnTo>
                  <a:lnTo>
                    <a:pt x="2545727" y="3219945"/>
                  </a:lnTo>
                  <a:lnTo>
                    <a:pt x="2585047" y="3242195"/>
                  </a:lnTo>
                  <a:lnTo>
                    <a:pt x="2626474" y="3260877"/>
                  </a:lnTo>
                  <a:lnTo>
                    <a:pt x="2669794" y="3275774"/>
                  </a:lnTo>
                  <a:lnTo>
                    <a:pt x="2714802" y="3286671"/>
                  </a:lnTo>
                  <a:lnTo>
                    <a:pt x="2761272" y="3293364"/>
                  </a:lnTo>
                  <a:lnTo>
                    <a:pt x="2809011" y="3295650"/>
                  </a:lnTo>
                  <a:lnTo>
                    <a:pt x="7625677" y="3295650"/>
                  </a:lnTo>
                  <a:lnTo>
                    <a:pt x="7673416" y="3293364"/>
                  </a:lnTo>
                  <a:lnTo>
                    <a:pt x="7719898" y="3286671"/>
                  </a:lnTo>
                  <a:lnTo>
                    <a:pt x="7764894" y="3275774"/>
                  </a:lnTo>
                  <a:lnTo>
                    <a:pt x="7808214" y="3260877"/>
                  </a:lnTo>
                  <a:lnTo>
                    <a:pt x="7849641" y="3242195"/>
                  </a:lnTo>
                  <a:lnTo>
                    <a:pt x="7888960" y="3219945"/>
                  </a:lnTo>
                  <a:lnTo>
                    <a:pt x="7925968" y="3194316"/>
                  </a:lnTo>
                  <a:lnTo>
                    <a:pt x="7960449" y="3165551"/>
                  </a:lnTo>
                  <a:lnTo>
                    <a:pt x="7992199" y="3133826"/>
                  </a:lnTo>
                  <a:lnTo>
                    <a:pt x="8020990" y="3099371"/>
                  </a:lnTo>
                  <a:lnTo>
                    <a:pt x="8046631" y="3062401"/>
                  </a:lnTo>
                  <a:lnTo>
                    <a:pt x="8068907" y="3023108"/>
                  </a:lnTo>
                  <a:lnTo>
                    <a:pt x="8087601" y="2981718"/>
                  </a:lnTo>
                  <a:lnTo>
                    <a:pt x="8102511" y="2938437"/>
                  </a:lnTo>
                  <a:lnTo>
                    <a:pt x="8113420" y="2893466"/>
                  </a:lnTo>
                  <a:lnTo>
                    <a:pt x="8120126" y="2847022"/>
                  </a:lnTo>
                  <a:lnTo>
                    <a:pt x="8122399" y="2799321"/>
                  </a:lnTo>
                  <a:lnTo>
                    <a:pt x="8122399" y="496316"/>
                  </a:lnTo>
                  <a:close/>
                </a:path>
                <a:path w="15951835" h="7400290">
                  <a:moveTo>
                    <a:pt x="10855909" y="3870134"/>
                  </a:moveTo>
                  <a:lnTo>
                    <a:pt x="10851756" y="3823906"/>
                  </a:lnTo>
                  <a:lnTo>
                    <a:pt x="10839818" y="3780396"/>
                  </a:lnTo>
                  <a:lnTo>
                    <a:pt x="10820794" y="3740340"/>
                  </a:lnTo>
                  <a:lnTo>
                    <a:pt x="10795419" y="3704437"/>
                  </a:lnTo>
                  <a:lnTo>
                    <a:pt x="10764418" y="3673449"/>
                  </a:lnTo>
                  <a:lnTo>
                    <a:pt x="10728528" y="3648075"/>
                  </a:lnTo>
                  <a:lnTo>
                    <a:pt x="10688472" y="3629050"/>
                  </a:lnTo>
                  <a:lnTo>
                    <a:pt x="10644962" y="3617099"/>
                  </a:lnTo>
                  <a:lnTo>
                    <a:pt x="10598734" y="3612959"/>
                  </a:lnTo>
                  <a:lnTo>
                    <a:pt x="10552506" y="3617099"/>
                  </a:lnTo>
                  <a:lnTo>
                    <a:pt x="10508996" y="3629050"/>
                  </a:lnTo>
                  <a:lnTo>
                    <a:pt x="10468927" y="3648075"/>
                  </a:lnTo>
                  <a:lnTo>
                    <a:pt x="10433037" y="3673449"/>
                  </a:lnTo>
                  <a:lnTo>
                    <a:pt x="10402037" y="3704437"/>
                  </a:lnTo>
                  <a:lnTo>
                    <a:pt x="10376662" y="3740340"/>
                  </a:lnTo>
                  <a:lnTo>
                    <a:pt x="10357650" y="3780396"/>
                  </a:lnTo>
                  <a:lnTo>
                    <a:pt x="10345699" y="3823906"/>
                  </a:lnTo>
                  <a:lnTo>
                    <a:pt x="10341559" y="3870134"/>
                  </a:lnTo>
                  <a:lnTo>
                    <a:pt x="10345699" y="3916362"/>
                  </a:lnTo>
                  <a:lnTo>
                    <a:pt x="10357650" y="3959872"/>
                  </a:lnTo>
                  <a:lnTo>
                    <a:pt x="10376662" y="3999941"/>
                  </a:lnTo>
                  <a:lnTo>
                    <a:pt x="10402037" y="4035831"/>
                  </a:lnTo>
                  <a:lnTo>
                    <a:pt x="10433037" y="4066832"/>
                  </a:lnTo>
                  <a:lnTo>
                    <a:pt x="10468927" y="4092194"/>
                  </a:lnTo>
                  <a:lnTo>
                    <a:pt x="10508996" y="4111218"/>
                  </a:lnTo>
                  <a:lnTo>
                    <a:pt x="10552506" y="4123169"/>
                  </a:lnTo>
                  <a:lnTo>
                    <a:pt x="10598734" y="4127309"/>
                  </a:lnTo>
                  <a:lnTo>
                    <a:pt x="10644962" y="4123169"/>
                  </a:lnTo>
                  <a:lnTo>
                    <a:pt x="10688472" y="4111218"/>
                  </a:lnTo>
                  <a:lnTo>
                    <a:pt x="10728528" y="4092194"/>
                  </a:lnTo>
                  <a:lnTo>
                    <a:pt x="10764418" y="4066832"/>
                  </a:lnTo>
                  <a:lnTo>
                    <a:pt x="10795419" y="4035831"/>
                  </a:lnTo>
                  <a:lnTo>
                    <a:pt x="10820794" y="3999941"/>
                  </a:lnTo>
                  <a:lnTo>
                    <a:pt x="10839818" y="3959872"/>
                  </a:lnTo>
                  <a:lnTo>
                    <a:pt x="10851756" y="3916362"/>
                  </a:lnTo>
                  <a:lnTo>
                    <a:pt x="10855909" y="3870134"/>
                  </a:lnTo>
                  <a:close/>
                </a:path>
                <a:path w="15951835" h="7400290">
                  <a:moveTo>
                    <a:pt x="13562876" y="4649622"/>
                  </a:moveTo>
                  <a:lnTo>
                    <a:pt x="13560019" y="4603801"/>
                  </a:lnTo>
                  <a:lnTo>
                    <a:pt x="13551662" y="4559655"/>
                  </a:lnTo>
                  <a:lnTo>
                    <a:pt x="13538149" y="4517529"/>
                  </a:lnTo>
                  <a:lnTo>
                    <a:pt x="13519849" y="4477766"/>
                  </a:lnTo>
                  <a:lnTo>
                    <a:pt x="13497090" y="4440720"/>
                  </a:lnTo>
                  <a:lnTo>
                    <a:pt x="13470230" y="4406735"/>
                  </a:lnTo>
                  <a:lnTo>
                    <a:pt x="13439610" y="4376153"/>
                  </a:lnTo>
                  <a:lnTo>
                    <a:pt x="13405587" y="4349318"/>
                  </a:lnTo>
                  <a:lnTo>
                    <a:pt x="13368490" y="4326585"/>
                  </a:lnTo>
                  <a:lnTo>
                    <a:pt x="13328676" y="4308310"/>
                  </a:lnTo>
                  <a:lnTo>
                    <a:pt x="13286499" y="4294822"/>
                  </a:lnTo>
                  <a:lnTo>
                    <a:pt x="13242303" y="4286478"/>
                  </a:lnTo>
                  <a:lnTo>
                    <a:pt x="13196418" y="4283621"/>
                  </a:lnTo>
                  <a:lnTo>
                    <a:pt x="8090548" y="4283621"/>
                  </a:lnTo>
                  <a:lnTo>
                    <a:pt x="8044662" y="4286478"/>
                  </a:lnTo>
                  <a:lnTo>
                    <a:pt x="8000466" y="4294822"/>
                  </a:lnTo>
                  <a:lnTo>
                    <a:pt x="7958290" y="4308310"/>
                  </a:lnTo>
                  <a:lnTo>
                    <a:pt x="7918475" y="4326585"/>
                  </a:lnTo>
                  <a:lnTo>
                    <a:pt x="7881379" y="4349318"/>
                  </a:lnTo>
                  <a:lnTo>
                    <a:pt x="7847355" y="4376153"/>
                  </a:lnTo>
                  <a:lnTo>
                    <a:pt x="7816736" y="4406735"/>
                  </a:lnTo>
                  <a:lnTo>
                    <a:pt x="7789875" y="4440720"/>
                  </a:lnTo>
                  <a:lnTo>
                    <a:pt x="7767117" y="4477766"/>
                  </a:lnTo>
                  <a:lnTo>
                    <a:pt x="7748816" y="4517529"/>
                  </a:lnTo>
                  <a:lnTo>
                    <a:pt x="7735316" y="4559655"/>
                  </a:lnTo>
                  <a:lnTo>
                    <a:pt x="7726947" y="4603801"/>
                  </a:lnTo>
                  <a:lnTo>
                    <a:pt x="7724089" y="4649622"/>
                  </a:lnTo>
                  <a:lnTo>
                    <a:pt x="7724089" y="7032282"/>
                  </a:lnTo>
                  <a:lnTo>
                    <a:pt x="7726947" y="7078104"/>
                  </a:lnTo>
                  <a:lnTo>
                    <a:pt x="7735316" y="7122249"/>
                  </a:lnTo>
                  <a:lnTo>
                    <a:pt x="7748816" y="7164375"/>
                  </a:lnTo>
                  <a:lnTo>
                    <a:pt x="7767117" y="7204138"/>
                  </a:lnTo>
                  <a:lnTo>
                    <a:pt x="7789875" y="7241184"/>
                  </a:lnTo>
                  <a:lnTo>
                    <a:pt x="7816736" y="7275182"/>
                  </a:lnTo>
                  <a:lnTo>
                    <a:pt x="7847355" y="7305764"/>
                  </a:lnTo>
                  <a:lnTo>
                    <a:pt x="7881379" y="7332586"/>
                  </a:lnTo>
                  <a:lnTo>
                    <a:pt x="7918475" y="7355319"/>
                  </a:lnTo>
                  <a:lnTo>
                    <a:pt x="7958290" y="7373594"/>
                  </a:lnTo>
                  <a:lnTo>
                    <a:pt x="8000466" y="7387082"/>
                  </a:lnTo>
                  <a:lnTo>
                    <a:pt x="8044662" y="7395426"/>
                  </a:lnTo>
                  <a:lnTo>
                    <a:pt x="8090548" y="7398296"/>
                  </a:lnTo>
                  <a:lnTo>
                    <a:pt x="13196418" y="7398296"/>
                  </a:lnTo>
                  <a:lnTo>
                    <a:pt x="13242303" y="7395426"/>
                  </a:lnTo>
                  <a:lnTo>
                    <a:pt x="13286499" y="7387082"/>
                  </a:lnTo>
                  <a:lnTo>
                    <a:pt x="13328676" y="7373594"/>
                  </a:lnTo>
                  <a:lnTo>
                    <a:pt x="13368490" y="7355319"/>
                  </a:lnTo>
                  <a:lnTo>
                    <a:pt x="13405587" y="7332586"/>
                  </a:lnTo>
                  <a:lnTo>
                    <a:pt x="13439610" y="7305764"/>
                  </a:lnTo>
                  <a:lnTo>
                    <a:pt x="13470230" y="7275182"/>
                  </a:lnTo>
                  <a:lnTo>
                    <a:pt x="13497090" y="7241184"/>
                  </a:lnTo>
                  <a:lnTo>
                    <a:pt x="13519849" y="7204138"/>
                  </a:lnTo>
                  <a:lnTo>
                    <a:pt x="13538149" y="7164375"/>
                  </a:lnTo>
                  <a:lnTo>
                    <a:pt x="13551662" y="7122249"/>
                  </a:lnTo>
                  <a:lnTo>
                    <a:pt x="13560019" y="7078104"/>
                  </a:lnTo>
                  <a:lnTo>
                    <a:pt x="13562876" y="7032282"/>
                  </a:lnTo>
                  <a:lnTo>
                    <a:pt x="13562876" y="4649622"/>
                  </a:lnTo>
                  <a:close/>
                </a:path>
                <a:path w="15951835" h="7400290">
                  <a:moveTo>
                    <a:pt x="14639112" y="3870134"/>
                  </a:moveTo>
                  <a:lnTo>
                    <a:pt x="14634972" y="3823906"/>
                  </a:lnTo>
                  <a:lnTo>
                    <a:pt x="14623021" y="3780396"/>
                  </a:lnTo>
                  <a:lnTo>
                    <a:pt x="14603997" y="3740340"/>
                  </a:lnTo>
                  <a:lnTo>
                    <a:pt x="14578622" y="3704437"/>
                  </a:lnTo>
                  <a:lnTo>
                    <a:pt x="14547634" y="3673449"/>
                  </a:lnTo>
                  <a:lnTo>
                    <a:pt x="14511744" y="3648075"/>
                  </a:lnTo>
                  <a:lnTo>
                    <a:pt x="14471676" y="3629050"/>
                  </a:lnTo>
                  <a:lnTo>
                    <a:pt x="14428165" y="3617099"/>
                  </a:lnTo>
                  <a:lnTo>
                    <a:pt x="14381937" y="3612959"/>
                  </a:lnTo>
                  <a:lnTo>
                    <a:pt x="14335709" y="3617099"/>
                  </a:lnTo>
                  <a:lnTo>
                    <a:pt x="14292199" y="3629050"/>
                  </a:lnTo>
                  <a:lnTo>
                    <a:pt x="14252131" y="3648075"/>
                  </a:lnTo>
                  <a:lnTo>
                    <a:pt x="14216240" y="3673449"/>
                  </a:lnTo>
                  <a:lnTo>
                    <a:pt x="14185252" y="3704437"/>
                  </a:lnTo>
                  <a:lnTo>
                    <a:pt x="14159878" y="3740340"/>
                  </a:lnTo>
                  <a:lnTo>
                    <a:pt x="14140853" y="3780396"/>
                  </a:lnTo>
                  <a:lnTo>
                    <a:pt x="14128903" y="3823906"/>
                  </a:lnTo>
                  <a:lnTo>
                    <a:pt x="14124762" y="3870134"/>
                  </a:lnTo>
                  <a:lnTo>
                    <a:pt x="14128903" y="3916362"/>
                  </a:lnTo>
                  <a:lnTo>
                    <a:pt x="14140853" y="3959872"/>
                  </a:lnTo>
                  <a:lnTo>
                    <a:pt x="14159878" y="3999941"/>
                  </a:lnTo>
                  <a:lnTo>
                    <a:pt x="14185252" y="4035831"/>
                  </a:lnTo>
                  <a:lnTo>
                    <a:pt x="14216240" y="4066832"/>
                  </a:lnTo>
                  <a:lnTo>
                    <a:pt x="14252131" y="4092194"/>
                  </a:lnTo>
                  <a:lnTo>
                    <a:pt x="14292199" y="4111218"/>
                  </a:lnTo>
                  <a:lnTo>
                    <a:pt x="14335709" y="4123169"/>
                  </a:lnTo>
                  <a:lnTo>
                    <a:pt x="14381937" y="4127309"/>
                  </a:lnTo>
                  <a:lnTo>
                    <a:pt x="14428165" y="4123169"/>
                  </a:lnTo>
                  <a:lnTo>
                    <a:pt x="14471676" y="4111218"/>
                  </a:lnTo>
                  <a:lnTo>
                    <a:pt x="14511744" y="4092194"/>
                  </a:lnTo>
                  <a:lnTo>
                    <a:pt x="14547634" y="4066832"/>
                  </a:lnTo>
                  <a:lnTo>
                    <a:pt x="14578622" y="4035831"/>
                  </a:lnTo>
                  <a:lnTo>
                    <a:pt x="14603997" y="3999941"/>
                  </a:lnTo>
                  <a:lnTo>
                    <a:pt x="14623021" y="3959872"/>
                  </a:lnTo>
                  <a:lnTo>
                    <a:pt x="14634972" y="3916362"/>
                  </a:lnTo>
                  <a:lnTo>
                    <a:pt x="14639112" y="3870134"/>
                  </a:lnTo>
                  <a:close/>
                </a:path>
                <a:path w="15951835" h="7400290">
                  <a:moveTo>
                    <a:pt x="15951784" y="372719"/>
                  </a:moveTo>
                  <a:lnTo>
                    <a:pt x="15948863" y="326059"/>
                  </a:lnTo>
                  <a:lnTo>
                    <a:pt x="15940367" y="281101"/>
                  </a:lnTo>
                  <a:lnTo>
                    <a:pt x="15926638" y="238201"/>
                  </a:lnTo>
                  <a:lnTo>
                    <a:pt x="15908033" y="197713"/>
                  </a:lnTo>
                  <a:lnTo>
                    <a:pt x="15884894" y="159981"/>
                  </a:lnTo>
                  <a:lnTo>
                    <a:pt x="15857576" y="125374"/>
                  </a:lnTo>
                  <a:lnTo>
                    <a:pt x="15826435" y="94221"/>
                  </a:lnTo>
                  <a:lnTo>
                    <a:pt x="15791841" y="66903"/>
                  </a:lnTo>
                  <a:lnTo>
                    <a:pt x="15754122" y="43764"/>
                  </a:lnTo>
                  <a:lnTo>
                    <a:pt x="15713634" y="25146"/>
                  </a:lnTo>
                  <a:lnTo>
                    <a:pt x="15670746" y="11404"/>
                  </a:lnTo>
                  <a:lnTo>
                    <a:pt x="15625801" y="2908"/>
                  </a:lnTo>
                  <a:lnTo>
                    <a:pt x="15579154" y="0"/>
                  </a:lnTo>
                  <a:lnTo>
                    <a:pt x="10714177" y="0"/>
                  </a:lnTo>
                  <a:lnTo>
                    <a:pt x="10667530" y="2908"/>
                  </a:lnTo>
                  <a:lnTo>
                    <a:pt x="10622585" y="11404"/>
                  </a:lnTo>
                  <a:lnTo>
                    <a:pt x="10579697" y="25146"/>
                  </a:lnTo>
                  <a:lnTo>
                    <a:pt x="10539209" y="43764"/>
                  </a:lnTo>
                  <a:lnTo>
                    <a:pt x="10501503" y="66903"/>
                  </a:lnTo>
                  <a:lnTo>
                    <a:pt x="10466895" y="94221"/>
                  </a:lnTo>
                  <a:lnTo>
                    <a:pt x="10435755" y="125374"/>
                  </a:lnTo>
                  <a:lnTo>
                    <a:pt x="10408450" y="159981"/>
                  </a:lnTo>
                  <a:lnTo>
                    <a:pt x="10385311" y="197713"/>
                  </a:lnTo>
                  <a:lnTo>
                    <a:pt x="10366692" y="238201"/>
                  </a:lnTo>
                  <a:lnTo>
                    <a:pt x="10352964" y="281101"/>
                  </a:lnTo>
                  <a:lnTo>
                    <a:pt x="10344467" y="326059"/>
                  </a:lnTo>
                  <a:lnTo>
                    <a:pt x="10341559" y="372719"/>
                  </a:lnTo>
                  <a:lnTo>
                    <a:pt x="10341559" y="2799092"/>
                  </a:lnTo>
                  <a:lnTo>
                    <a:pt x="10344467" y="2845752"/>
                  </a:lnTo>
                  <a:lnTo>
                    <a:pt x="10352964" y="2890710"/>
                  </a:lnTo>
                  <a:lnTo>
                    <a:pt x="10366692" y="2933611"/>
                  </a:lnTo>
                  <a:lnTo>
                    <a:pt x="10385311" y="2974098"/>
                  </a:lnTo>
                  <a:lnTo>
                    <a:pt x="10408450" y="3011830"/>
                  </a:lnTo>
                  <a:lnTo>
                    <a:pt x="10435755" y="3046450"/>
                  </a:lnTo>
                  <a:lnTo>
                    <a:pt x="10466895" y="3077591"/>
                  </a:lnTo>
                  <a:lnTo>
                    <a:pt x="10501503" y="3104908"/>
                  </a:lnTo>
                  <a:lnTo>
                    <a:pt x="10539209" y="3128048"/>
                  </a:lnTo>
                  <a:lnTo>
                    <a:pt x="10579697" y="3146666"/>
                  </a:lnTo>
                  <a:lnTo>
                    <a:pt x="10622585" y="3160407"/>
                  </a:lnTo>
                  <a:lnTo>
                    <a:pt x="10667530" y="3168904"/>
                  </a:lnTo>
                  <a:lnTo>
                    <a:pt x="10714177" y="3171812"/>
                  </a:lnTo>
                  <a:lnTo>
                    <a:pt x="15579154" y="3171812"/>
                  </a:lnTo>
                  <a:lnTo>
                    <a:pt x="15625801" y="3168904"/>
                  </a:lnTo>
                  <a:lnTo>
                    <a:pt x="15670746" y="3160407"/>
                  </a:lnTo>
                  <a:lnTo>
                    <a:pt x="15713634" y="3146666"/>
                  </a:lnTo>
                  <a:lnTo>
                    <a:pt x="15754122" y="3128048"/>
                  </a:lnTo>
                  <a:lnTo>
                    <a:pt x="15791841" y="3104908"/>
                  </a:lnTo>
                  <a:lnTo>
                    <a:pt x="15826435" y="3077591"/>
                  </a:lnTo>
                  <a:lnTo>
                    <a:pt x="15857576" y="3046450"/>
                  </a:lnTo>
                  <a:lnTo>
                    <a:pt x="15884894" y="3011830"/>
                  </a:lnTo>
                  <a:lnTo>
                    <a:pt x="15908033" y="2974098"/>
                  </a:lnTo>
                  <a:lnTo>
                    <a:pt x="15926638" y="2933611"/>
                  </a:lnTo>
                  <a:lnTo>
                    <a:pt x="15940367" y="2890710"/>
                  </a:lnTo>
                  <a:lnTo>
                    <a:pt x="15948863" y="2845752"/>
                  </a:lnTo>
                  <a:lnTo>
                    <a:pt x="15951784" y="2799092"/>
                  </a:lnTo>
                  <a:lnTo>
                    <a:pt x="15951784" y="372719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2761" y="2469646"/>
              <a:ext cx="5230240" cy="2978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894" y="6851259"/>
              <a:ext cx="4972049" cy="27108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39200" y="6743700"/>
              <a:ext cx="5410200" cy="28184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82400" y="2469645"/>
              <a:ext cx="5029200" cy="285482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49" rIns="0" bIns="0" rtlCol="0">
            <a:spAutoFit/>
          </a:bodyPr>
          <a:lstStyle/>
          <a:p>
            <a:pPr marL="6631305">
              <a:lnSpc>
                <a:spcPct val="100000"/>
              </a:lnSpc>
              <a:spcBef>
                <a:spcPts val="95"/>
              </a:spcBef>
            </a:pPr>
            <a:r>
              <a:rPr spc="-440" dirty="0"/>
              <a:t>OUTPUTS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214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Verdana</vt:lpstr>
      <vt:lpstr>Office Theme</vt:lpstr>
      <vt:lpstr>PowerPoint Presentation</vt:lpstr>
      <vt:lpstr>TABLE OF CONTENTS</vt:lpstr>
      <vt:lpstr>ABSTRACT</vt:lpstr>
      <vt:lpstr>USE CASE DIAGRAM</vt:lpstr>
      <vt:lpstr>ENTITY RELATIONSHIP DIAGRAM</vt:lpstr>
      <vt:lpstr>DATA FLOW DIAGRAM</vt:lpstr>
      <vt:lpstr>OUR WEBSITE</vt:lpstr>
      <vt:lpstr>OUR FEATURES</vt:lpstr>
      <vt:lpstr>OUTPUTS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ppt</dc:title>
  <dc:creator>2K20\CO\240\Lakshay Gupta</dc:creator>
  <cp:keywords>DAE_ZfSUats,BAEwmPFQ534</cp:keywords>
  <cp:lastModifiedBy>Vijay Kumar Sawhney</cp:lastModifiedBy>
  <cp:revision>6</cp:revision>
  <dcterms:created xsi:type="dcterms:W3CDTF">2023-05-28T20:10:30Z</dcterms:created>
  <dcterms:modified xsi:type="dcterms:W3CDTF">2023-05-30T08:51:45Z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2022-05-06T00:00:00Z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2023-05-28T00:00:00Z</vt:filetime>
  </property>
  <property fmtid="{D5CDD505-2E9C-101B-9397-08002B2CF9AE}" pid="5" name="Producer">
    <vt:lpwstr>Canva</vt:lpwstr>
  </property>
</Properties>
</file>